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7" r:id="rId4"/>
    <p:sldId id="285" r:id="rId5"/>
    <p:sldId id="287" r:id="rId6"/>
    <p:sldId id="288" r:id="rId7"/>
    <p:sldId id="298" r:id="rId8"/>
    <p:sldId id="290" r:id="rId9"/>
    <p:sldId id="293" r:id="rId10"/>
    <p:sldId id="295" r:id="rId11"/>
    <p:sldId id="291" r:id="rId12"/>
    <p:sldId id="292" r:id="rId13"/>
    <p:sldId id="299" r:id="rId14"/>
    <p:sldId id="301" r:id="rId15"/>
    <p:sldId id="302" r:id="rId16"/>
    <p:sldId id="296" r:id="rId17"/>
    <p:sldId id="26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5EB"/>
    <a:srgbClr val="FFFFFF"/>
    <a:srgbClr val="4E18E8"/>
    <a:srgbClr val="6C3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203" autoAdjust="0"/>
  </p:normalViewPr>
  <p:slideViewPr>
    <p:cSldViewPr>
      <p:cViewPr varScale="1">
        <p:scale>
          <a:sx n="110" d="100"/>
          <a:sy n="110" d="100"/>
        </p:scale>
        <p:origin x="17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84DD-CB0D-47AA-8200-79B661E9B4FA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C7E2-8881-494D-BE33-5FA50EC48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C7E2-8881-494D-BE33-5FA50EC48D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7714-22E9-4824-ABCE-272F1B16726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20A-D0DC-4D40-B96B-0F0B62F9D58F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89-1AF7-4A04-982C-A55857E1F310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F8C1-7801-45EF-9C53-3CC36A1A5913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06FF-DE12-4F41-B564-D2F72634AFCC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9991-916C-4ABF-B5DF-6FBB87C80C89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3095-2214-4510-ADFF-C0339C348DCD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50D-F3AE-4E3F-B392-609343E75112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DBDC-3146-41AC-8CA1-3743A677EB8A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43DA-B4B4-404F-BB93-A1B3024C4DA9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3969-CEC5-4A8E-848E-EA93C12C15BD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780118/" TargetMode="External"/><Relationship Id="rId2" Type="http://schemas.openxmlformats.org/officeDocument/2006/relationships/hyperlink" Target="https://ieeexplore.ieee.org/document/10465484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10895207/" TargetMode="External"/><Relationship Id="rId5" Type="http://schemas.openxmlformats.org/officeDocument/2006/relationships/hyperlink" Target="https://ieeexplore.ieee.org/document/8776749/" TargetMode="External"/><Relationship Id="rId4" Type="http://schemas.openxmlformats.org/officeDocument/2006/relationships/hyperlink" Target="https://ieeexplore.ieee.org/document/10550213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573" y="1669763"/>
            <a:ext cx="7772400" cy="844837"/>
          </a:xfrm>
        </p:spPr>
        <p:txBody>
          <a:bodyPr>
            <a:normAutofit fontScale="90000"/>
          </a:bodyPr>
          <a:lstStyle/>
          <a:p>
            <a:pPr fontAlgn="t"/>
            <a:b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rgbClr val="7030A0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Electrical and Electronics Engineering</a:t>
            </a:r>
            <a:b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DFE4A2-8F10-46AC-947C-BBB0DD7747CC}"/>
              </a:ext>
            </a:extLst>
          </p:cNvPr>
          <p:cNvSpPr txBox="1">
            <a:spLocks/>
          </p:cNvSpPr>
          <p:nvPr/>
        </p:nvSpPr>
        <p:spPr>
          <a:xfrm>
            <a:off x="457200" y="458260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7030A0"/>
                </a:solidFill>
                <a:latin typeface="Arial Rounded MT Bold" pitchFamily="34" charset="0"/>
                <a:ea typeface="Calibri" panose="020F0502020204030204" pitchFamily="34" charset="0"/>
                <a:cs typeface="Arial" pitchFamily="34" charset="0"/>
              </a:rPr>
              <a:t>ANNA UNIVERSITY REGIONAL CAMPUS COIMBATORE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Calibri" panose="020F0502020204030204" pitchFamily="34" charset="0"/>
                <a:cs typeface="Arial" pitchFamily="34" charset="0"/>
              </a:rPr>
            </a:b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E24ED5-3D00-0C09-AD01-0CB8BE40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15406"/>
              </p:ext>
            </p:extLst>
          </p:nvPr>
        </p:nvGraphicFramePr>
        <p:xfrm>
          <a:off x="228600" y="4800600"/>
          <a:ext cx="8763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80937395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30732959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Guide Name/Designation: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.M.Newlin Rajkumar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/Assistant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EEE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105968"/>
                  </a:ext>
                </a:extLst>
              </a:tr>
              <a:tr h="5180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Number of Students: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S.Anbarasu (710021105006)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.Mohanraj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(710021105027)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.Selvanagarajan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(710021105035)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422835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7963DA28-D8CD-53DD-4D5F-9084EB064617}"/>
              </a:ext>
            </a:extLst>
          </p:cNvPr>
          <p:cNvSpPr txBox="1"/>
          <p:nvPr/>
        </p:nvSpPr>
        <p:spPr>
          <a:xfrm>
            <a:off x="647700" y="2305615"/>
            <a:ext cx="7848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EE3811 &amp; PROJECT WORK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FINAL REVIEW</a:t>
            </a:r>
            <a:b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Title of the project :</a:t>
            </a:r>
          </a:p>
          <a:p>
            <a:pPr algn="ctr"/>
            <a:r>
              <a:rPr lang="en-SE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SMART ASSISTANCE SYSTEM FOR MARITIME BORDER </a:t>
            </a:r>
          </a:p>
          <a:p>
            <a:pPr algn="ctr"/>
            <a:r>
              <a:rPr lang="en-SE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SECURITY AND FISHERMEN NAVIGATION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</a:t>
            </a:r>
            <a: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.05.2025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2BF8B63A-B45E-9D81-8AD5-A878194803F1}"/>
              </a:ext>
            </a:extLst>
          </p:cNvPr>
          <p:cNvSpPr/>
          <p:nvPr/>
        </p:nvSpPr>
        <p:spPr>
          <a:xfrm>
            <a:off x="3631676" y="2488667"/>
            <a:ext cx="1794235" cy="3505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</a:t>
            </a:r>
            <a:endParaRPr lang="x-none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8F621AA-3A74-25DC-F8E8-950BC6B5B886}"/>
              </a:ext>
            </a:extLst>
          </p:cNvPr>
          <p:cNvSpPr/>
          <p:nvPr/>
        </p:nvSpPr>
        <p:spPr>
          <a:xfrm>
            <a:off x="291838" y="3109119"/>
            <a:ext cx="28194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NEO-6M GPS MODULE</a:t>
            </a:r>
            <a:endParaRPr lang="en-GB" sz="2000" dirty="0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435A4CCF-910B-D5F5-DB98-3430235DE0A4}"/>
              </a:ext>
            </a:extLst>
          </p:cNvPr>
          <p:cNvSpPr/>
          <p:nvPr/>
        </p:nvSpPr>
        <p:spPr>
          <a:xfrm>
            <a:off x="291838" y="4314358"/>
            <a:ext cx="28194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POWER SUPPLY</a:t>
            </a:r>
            <a:endParaRPr lang="en-GB" sz="2000" dirty="0"/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57675A85-6CDF-FE81-22A7-89EEFF55DE17}"/>
              </a:ext>
            </a:extLst>
          </p:cNvPr>
          <p:cNvSpPr/>
          <p:nvPr/>
        </p:nvSpPr>
        <p:spPr>
          <a:xfrm>
            <a:off x="5918462" y="3399631"/>
            <a:ext cx="2842181" cy="56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LCD DISPLAY</a:t>
            </a:r>
            <a:endParaRPr lang="en-GB" sz="2000" dirty="0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F157636-E89F-E1C9-F07B-F369AAE71B74}"/>
              </a:ext>
            </a:extLst>
          </p:cNvPr>
          <p:cNvSpPr/>
          <p:nvPr/>
        </p:nvSpPr>
        <p:spPr>
          <a:xfrm>
            <a:off x="5918461" y="4314358"/>
            <a:ext cx="284218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MOTOR DRIVE CONTROL</a:t>
            </a:r>
            <a:endParaRPr lang="en-GB" sz="2000" dirty="0"/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B7D3AEFF-D19F-5C92-6FCF-451EE20F4DC8}"/>
              </a:ext>
            </a:extLst>
          </p:cNvPr>
          <p:cNvSpPr/>
          <p:nvPr/>
        </p:nvSpPr>
        <p:spPr>
          <a:xfrm>
            <a:off x="5920819" y="5167467"/>
            <a:ext cx="276598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BUZZER</a:t>
            </a:r>
            <a:r>
              <a:rPr lang="en-IN" sz="2000" dirty="0"/>
              <a:t> &amp; LED</a:t>
            </a:r>
            <a:endParaRPr lang="en-GB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F6A89-0D35-02B8-D223-F7E6AEF8926C}"/>
              </a:ext>
            </a:extLst>
          </p:cNvPr>
          <p:cNvCxnSpPr>
            <a:cxnSpLocks/>
          </p:cNvCxnSpPr>
          <p:nvPr/>
        </p:nvCxnSpPr>
        <p:spPr>
          <a:xfrm>
            <a:off x="5966381" y="280290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28">
            <a:extLst>
              <a:ext uri="{FF2B5EF4-FFF2-40B4-BE49-F238E27FC236}">
                <a16:creationId xmlns:a16="http://schemas.microsoft.com/office/drawing/2014/main" id="{680AE930-1C0A-E945-FBAF-9BFA2435538B}"/>
              </a:ext>
            </a:extLst>
          </p:cNvPr>
          <p:cNvSpPr/>
          <p:nvPr/>
        </p:nvSpPr>
        <p:spPr>
          <a:xfrm>
            <a:off x="5918462" y="2502022"/>
            <a:ext cx="285357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LORAWAN MODULE</a:t>
            </a:r>
            <a:endParaRPr lang="en-GB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1A180-75CB-2696-68AB-137F927D445C}"/>
              </a:ext>
            </a:extLst>
          </p:cNvPr>
          <p:cNvCxnSpPr>
            <a:endCxn id="20" idx="1"/>
          </p:cNvCxnSpPr>
          <p:nvPr/>
        </p:nvCxnSpPr>
        <p:spPr>
          <a:xfrm>
            <a:off x="5410200" y="2775244"/>
            <a:ext cx="508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7BE38-BC73-EDD2-B18D-893A84CB8F34}"/>
              </a:ext>
            </a:extLst>
          </p:cNvPr>
          <p:cNvCxnSpPr/>
          <p:nvPr/>
        </p:nvCxnSpPr>
        <p:spPr>
          <a:xfrm>
            <a:off x="3124200" y="3399631"/>
            <a:ext cx="50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1819F9-7DA5-3752-86E6-A219638C2BA6}"/>
              </a:ext>
            </a:extLst>
          </p:cNvPr>
          <p:cNvCxnSpPr>
            <a:stCxn id="14" idx="3"/>
          </p:cNvCxnSpPr>
          <p:nvPr/>
        </p:nvCxnSpPr>
        <p:spPr>
          <a:xfrm>
            <a:off x="3111238" y="4634239"/>
            <a:ext cx="52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19421-F525-417F-8371-83381A0C0A99}"/>
              </a:ext>
            </a:extLst>
          </p:cNvPr>
          <p:cNvCxnSpPr>
            <a:endCxn id="15" idx="1"/>
          </p:cNvCxnSpPr>
          <p:nvPr/>
        </p:nvCxnSpPr>
        <p:spPr>
          <a:xfrm>
            <a:off x="5425911" y="3681412"/>
            <a:ext cx="49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B3E697-A3EE-2FFA-6974-604CB91766C8}"/>
              </a:ext>
            </a:extLst>
          </p:cNvPr>
          <p:cNvCxnSpPr>
            <a:endCxn id="16" idx="1"/>
          </p:cNvCxnSpPr>
          <p:nvPr/>
        </p:nvCxnSpPr>
        <p:spPr>
          <a:xfrm>
            <a:off x="5425911" y="4587580"/>
            <a:ext cx="49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8E5703-BB50-628F-7F70-974AC3AEB1FF}"/>
              </a:ext>
            </a:extLst>
          </p:cNvPr>
          <p:cNvCxnSpPr>
            <a:endCxn id="17" idx="1"/>
          </p:cNvCxnSpPr>
          <p:nvPr/>
        </p:nvCxnSpPr>
        <p:spPr>
          <a:xfrm>
            <a:off x="5425911" y="5440689"/>
            <a:ext cx="49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OUTCOME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4906963"/>
          </a:xfrm>
        </p:spPr>
        <p:txBody>
          <a:bodyPr>
            <a:normAutofit fontScale="925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functional IoT-based system that accurately tracks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and alerts fishermen about border crossings.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Effective communication between the boats and 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coastal authorities via LoRaWAN.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Automatic speed reduction of boats when entering 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restricted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cost-effective and scalable solution for maritime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border security.</a:t>
            </a: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22584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93662"/>
              </p:ext>
            </p:extLst>
          </p:nvPr>
        </p:nvGraphicFramePr>
        <p:xfrm>
          <a:off x="381000" y="914400"/>
          <a:ext cx="8534401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9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90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1 – 2 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Project confirmation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and Domain Overview. </a:t>
                      </a:r>
                    </a:p>
                    <a:p>
                      <a:pPr algn="just"/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Collecting of Survey, Problem Identification and Solution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7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3 – 4 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Software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and Hardware Requirements confirmation and collect the hardware components and software packages.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1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1 - 2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Apr- 2025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Installing software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and check the basic sensor codes.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the hardware and test with basic codes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Collect the existing project information for documentation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0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3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– 4 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Apr 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– 2025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Complete the software side and test with the hardware. Try with different scenario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of sensor input.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90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1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- 2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May –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Report and Technical Documentation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Journal Work –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Journal Publication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83451-9CE7-ED70-F197-5FAC4DD5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341F-E853-8902-541F-4FB055DC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80E1-6D7B-5FF4-E690-A1CDD4EF8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E6A4E8-0616-F79D-CB0C-E4DD3CB4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SIMULATION 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F0035A-9708-B8CC-F018-A17A8088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8153400" cy="5662260"/>
          </a:xfrm>
        </p:spPr>
      </p:pic>
    </p:spTree>
    <p:extLst>
      <p:ext uri="{BB962C8B-B14F-4D97-AF65-F5344CB8AC3E}">
        <p14:creationId xmlns:p14="http://schemas.microsoft.com/office/powerpoint/2010/main" val="291837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3EF88-D352-B978-F9A0-24951E77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17E03-A9A8-697B-1F79-6AF82674A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C019E-A43D-504F-E187-D1ED6144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12EA5F-0F85-F909-3C46-9920A96B5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HARDWARE 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A082C7-E611-E9AF-B8A3-6F8C8B2D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0" y="1295400"/>
            <a:ext cx="6019800" cy="483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00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AFC5-07D7-D8AF-9815-5F9309C9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8D1AC-6F92-1A10-0E44-CBD0B28F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CFE8C-75A5-FDF5-B2C4-6374CE93E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B61EF4-1DDD-E25C-7C2D-8425B9ABE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1BEB28-91B3-09D2-E400-C9A20C626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587123"/>
            <a:ext cx="8534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Unintentional border crossings pose legal,           safety, and diplomatic risks.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navigation methods are unreliable in open waters.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IoT-based system provides real-time location tracking and alerts to fishermen and authorities.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speed control enhances safety and prevents violations.</a:t>
            </a:r>
          </a:p>
        </p:txBody>
      </p:sp>
    </p:spTree>
    <p:extLst>
      <p:ext uri="{BB962C8B-B14F-4D97-AF65-F5344CB8AC3E}">
        <p14:creationId xmlns:p14="http://schemas.microsoft.com/office/powerpoint/2010/main" val="19438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FF8F1-85BA-7EEA-F966-3E1C99FB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534400" cy="457199"/>
          </a:xfrm>
          <a:solidFill>
            <a:srgbClr val="6C3EEC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12B7A2-6EA7-E9E0-4F53-0F83A45ECFF8}"/>
              </a:ext>
            </a:extLst>
          </p:cNvPr>
          <p:cNvSpPr>
            <a:spLocks noGrp="1"/>
          </p:cNvSpPr>
          <p:nvPr/>
        </p:nvSpPr>
        <p:spPr>
          <a:xfrm>
            <a:off x="304800" y="1166018"/>
            <a:ext cx="843341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Ref.1-</a:t>
            </a:r>
            <a:r>
              <a:rPr lang="en-US" sz="1600" b="1" dirty="0">
                <a:hlinkClick r:id="rId2"/>
              </a:rPr>
              <a:t>IoT Assisted Fisherman Aid to Detect Borders and Alert System by using Intelligent GPS Technology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dirty="0"/>
              <a:t>AP. Ramesh;R. Nithya Paranthaman;M. Porkodi;V. Aruna;S. Rohini2023 International Conference on Innovative Computing, Intelligent Communication and Smart Electrical Systems (ICSES)</a:t>
            </a:r>
          </a:p>
          <a:p>
            <a:r>
              <a:rPr lang="en-US" sz="1600" dirty="0"/>
              <a:t>Ref.2-</a:t>
            </a:r>
            <a:r>
              <a:rPr lang="en-US" sz="1600" b="1" dirty="0">
                <a:hlinkClick r:id="rId3"/>
              </a:rPr>
              <a:t>Border Alerting System using IOT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Kalpana R A;Ragul R;Kaushiik B;Siva Sankar C2024 International Conference on Power, Energy, Control and Transmission Systems (ICPECTS)</a:t>
            </a:r>
          </a:p>
          <a:p>
            <a:r>
              <a:rPr lang="en-US" sz="1600" dirty="0"/>
              <a:t>Ref.3-</a:t>
            </a:r>
            <a:r>
              <a:rPr lang="en-US" sz="1600" b="1" dirty="0">
                <a:hlinkClick r:id="rId4"/>
              </a:rPr>
              <a:t>Enhancing Fisherman’s Safety with Border Alerting System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J Manikandan;K Makesh Kumar;V. Mangaiyarkarasi;E Jaya Prakash;M Anand</a:t>
            </a:r>
          </a:p>
          <a:p>
            <a:pPr>
              <a:buNone/>
            </a:pPr>
            <a:r>
              <a:rPr lang="en-US" sz="1600" dirty="0"/>
              <a:t>      2024 International Conference on Communication, Computing and Internet of Things (IC3IoT)</a:t>
            </a:r>
          </a:p>
          <a:p>
            <a:r>
              <a:rPr lang="en-US" sz="1600" dirty="0"/>
              <a:t>Ref.4- </a:t>
            </a:r>
            <a:r>
              <a:rPr lang="en-US" sz="1600" b="1" dirty="0">
                <a:hlinkClick r:id="rId5"/>
              </a:rPr>
              <a:t>Smart Border Surveillance System using Wireless Sensor Network and Computer Vision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dirty="0"/>
              <a:t>Neha Bhadwal;Vishu Madaan;Prateek Agrawal;Awadesh Shukla;Anuj Kakran 2019 International Conference on Automation, Computational and Technology Management (ICACTM)</a:t>
            </a:r>
          </a:p>
          <a:p>
            <a:r>
              <a:rPr lang="en-US" sz="1600" dirty="0"/>
              <a:t>Ref.5- </a:t>
            </a:r>
            <a:r>
              <a:rPr lang="en-US" sz="1600" b="1" dirty="0">
                <a:hlinkClick r:id="rId6"/>
              </a:rPr>
              <a:t>A New Era in Fishing Safety: RF and GSM Technologies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 R Pramodhini;K Kadambari;S R Bhavana;Nishchith M Krishna 2024 International Conference on Recent Advances in Science and Engineering Technology (ICRASET)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506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600" b="1" dirty="0">
                <a:solidFill>
                  <a:srgbClr val="6C3EEC"/>
                </a:solidFill>
                <a:latin typeface="Arial Black" pitchFamily="34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04A-D797-4AE4-9CB2-49C0FF7AC10D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Arial" pitchFamily="34" charset="0"/>
                <a:cs typeface="Arial" pitchFamily="34" charset="0"/>
              </a:rPr>
              <a:t>INTRODUCTION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2400" b="1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pPr algn="just"/>
            <a:r>
              <a:rPr lang="en-IN" sz="2400" b="1" dirty="0">
                <a:latin typeface="Arial" pitchFamily="34" charset="0"/>
                <a:cs typeface="Arial" pitchFamily="34" charset="0"/>
              </a:rPr>
              <a:t>LITERATURE REVIEW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EXISTING METHOD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PROPOSED METHOD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BLOCK / CIRCUIT DIAGRAM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OUTCOME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SIMULATION &amp; HARDWARE RESULTS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095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Fishermen often unknowingly cross international maritime borders, leading to serious legal and security issues. </a:t>
            </a:r>
          </a:p>
          <a:p>
            <a:pPr algn="just"/>
            <a:r>
              <a:rPr lang="en-US" sz="2800" dirty="0"/>
              <a:t>This project aims to develop a smart IoT-based system that tracks fishing boats using GPS and alerts them when they approach or cross the border. </a:t>
            </a:r>
          </a:p>
          <a:p>
            <a:pPr algn="just"/>
            <a:r>
              <a:rPr lang="en-US" sz="2800" dirty="0"/>
              <a:t>The system will also notify authorities onshore and automatically reduce boat speed in restricted zones to prevent further violations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PROBLEM STATEMENT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Unintentional border crossings by fishermen can result in arrests, penalties, and diplomatic tensions.</a:t>
            </a:r>
          </a:p>
          <a:p>
            <a:pPr algn="just"/>
            <a:r>
              <a:rPr lang="en-US" sz="2800" dirty="0"/>
              <a:t>Traditional methods, such as relying on experience or physical markers, are ineffective in open waters.</a:t>
            </a:r>
          </a:p>
          <a:p>
            <a:pPr algn="just"/>
            <a:r>
              <a:rPr lang="en-US" sz="2800" dirty="0"/>
              <a:t>There is a need for a real-time tracking and alert system that ensures fishermen stay within legal boundaries while also informing authorities in case of violations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095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To develop an IoT-based system that continuously monitors the location of fishing boats.</a:t>
            </a:r>
          </a:p>
          <a:p>
            <a:pPr algn="just"/>
            <a:r>
              <a:rPr lang="en-US" sz="2800" dirty="0"/>
              <a:t>To provide real-time alerts to fishermen using LED indicators and buzzers when they approach the border.</a:t>
            </a:r>
          </a:p>
          <a:p>
            <a:pPr algn="just"/>
            <a:r>
              <a:rPr lang="en-US" sz="2800" dirty="0"/>
              <a:t>To notify coastal authorities about any border violations.</a:t>
            </a:r>
          </a:p>
          <a:p>
            <a:pPr algn="just"/>
            <a:r>
              <a:rPr lang="en-US" sz="2800" dirty="0"/>
              <a:t>To automatically reduce the speed of the boat if it enters a restricted zone</a:t>
            </a:r>
            <a:r>
              <a:rPr lang="en-US" sz="3200" dirty="0"/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2580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2"/>
            <a:ext cx="87630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LITERATURE REVIEW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0290"/>
              </p:ext>
            </p:extLst>
          </p:nvPr>
        </p:nvGraphicFramePr>
        <p:xfrm>
          <a:off x="228600" y="1143000"/>
          <a:ext cx="8763000" cy="526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8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S. No.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Title and Author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Journal and Year of Publication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Remarks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1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IoT Assisted Fisherman Aid to Detect Borders and Alert System by using Intelligent</a:t>
                      </a:r>
                      <a:r>
                        <a:rPr lang="en-US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GPS Technology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AP.Ramesh,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Nithya Paranthaman, M Porkodi, Varna,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 Rohini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2023 International Conference on Innovative Computing, Intelligent Communication and Smart Electrical Systems (ICSES)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fishermen are alerted when they get close to the first two borders by a loudspeaker (which acts as a siren) and an indicator that has an LCD.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the event that the warning system is unsuccessful, there is a backup option.</a:t>
                      </a:r>
                      <a:r>
                        <a:rPr lang="en-US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boat's engine will automatically turn off when it gets closer to the third border as it travels.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Border Alerting System using IOT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Kalpana R A,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Ragul R,Kaushiik B,Siva Sankar C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Communication, Computing and Internet of Things (IC3IoT)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project develops a system to monitor and alert fishermen to potential hazards by utilizing sophisticated technology and a community-based approach.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By using buoys to broadcast the signal, a radio frequency suitable for line-of-sight communication across water and modest distances is utilized. </a:t>
                      </a: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Enhancing Fisherman’s Safety with Border Alerting System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J Manikandan,K Makesh Kumar,V Mangaiyarkarasi,E Jaya Prakash,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 Anand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Communication, Computing and Internet of Things (IC3IoT)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Fisherman Border Notifications initiative aims to enhance the safety and security of India’s coastal fishermen by providing them with real-time notifications on border security, piracy, and potential hazards</a:t>
                      </a: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6700" y="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535EB"/>
                </a:solidFill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5610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0290"/>
              </p:ext>
            </p:extLst>
          </p:nvPr>
        </p:nvGraphicFramePr>
        <p:xfrm>
          <a:off x="457200" y="914398"/>
          <a:ext cx="8382000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3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Smart Border Surveillance System using Wireless Sensor Network and Computer Vision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Neha Bhadwal,Vishu Madaan,Prateek Agrawal,Awadesh Shukla,Anuj Kakran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2019 International Conference on Automation, Computational and Technology Management (ICACTM)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Border surveillance is crucial for national defense and security, ensuring the safety of citizens by monitoring borders 24/7 to prevent threats like terrorist infiltrations and illegal movements.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Currently, border security forces manually monitor vast and harsh terrains, requiring significant manpower and resources, making the process difficult and risky for human personnel.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Implementing automated surveillance systems can reduce human involvement in hostile conditions, detect threats, send alerts, and assist defense forces, improving security while minimizing risks and resource usage.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1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 New Era in Fishing Safety: RF and GSM Technologies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 Pramodhini,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 Kadambari,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 R Bhavana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Nishchith , M Krishna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Recent Advances in Science and Engineering Technology (ICRASET)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The system uses RF technology for accurate boundary detection, GSM-based communication for real-time distress signaling, and weather monitoring to enhance safety, alerting fishermen of border proximity and emergencies.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br>
                        <a:rPr lang="en-US" sz="1100" dirty="0"/>
                      </a:br>
                      <a:r>
                        <a:rPr lang="en-US" sz="1100" dirty="0"/>
                        <a:t>By integrating navigation, distress alerts, and weather tracking, the system improves operational efficiency, ensures compliance with maritime laws, and enhances safety while protecting livelihoods and the marine environment.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610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EXISTING METHOD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381000" y="635169"/>
            <a:ext cx="84582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dirty="0"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system utilizes GPS to track the boat's exact location, ensuring that fishermen remain within permitted areas. If they cross a boundary, an alarm is triggered, alerting them immediately.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Wireless Sensor Network (WSN) technology allows communication between the boat and an IoT-based system, sending alerts through a loudspeaker and an LCD indicator as the fishermen near boundaries.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the warning system fails, a backup mechanism shuts off the boat’s engine near the final border, preventing further movement. Additionally, both the Indian and Sri Lankan governments can access the data for better monitoring.</a:t>
            </a:r>
          </a:p>
        </p:txBody>
      </p:sp>
    </p:spTree>
    <p:extLst>
      <p:ext uri="{BB962C8B-B14F-4D97-AF65-F5344CB8AC3E}">
        <p14:creationId xmlns:p14="http://schemas.microsoft.com/office/powerpoint/2010/main" val="34964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PROPOSED METHOD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304800" y="2327196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838200"/>
            <a:ext cx="861059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100" dirty="0"/>
          </a:p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400" dirty="0"/>
              <a:t>By integrating Long Range Wide Area Network (LoRaWAN) technology, the system facilitates seamless, long-range, and low-power communication between fishing boats and coastal authorities. This ensures immediate intervention, swift decision-making, and enhanced security for fishermen operating near restricted maritime zones.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r>
              <a:rPr lang="en-SE" sz="2400" dirty="0"/>
              <a:t> </a:t>
            </a:r>
            <a:r>
              <a:rPr lang="en-US" sz="2400" dirty="0"/>
              <a:t>The system is designed to automatically regulate and reduce the speed of fishing vessels as they approach restricted or high-risk maritime areas. This proactive measure prevents unintentional trespassing, safeguards fishermen from potential legal issues, and reinforces maritime security protocols.</a:t>
            </a:r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804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1573</Words>
  <Application>Microsoft Office PowerPoint</Application>
  <PresentationFormat>On-screen Show (4:3)</PresentationFormat>
  <Paragraphs>204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Times New Roman</vt:lpstr>
      <vt:lpstr>Office Theme</vt:lpstr>
      <vt:lpstr> Department of Electrical and Electronics Engineering   </vt:lpstr>
      <vt:lpstr>AGENDA</vt:lpstr>
      <vt:lpstr>INTRODUCTION</vt:lpstr>
      <vt:lpstr>PROBLEM STATEMENT</vt:lpstr>
      <vt:lpstr>OBJECTIVE</vt:lpstr>
      <vt:lpstr>LITERATURE REVIEW</vt:lpstr>
      <vt:lpstr>PowerPoint Presentation</vt:lpstr>
      <vt:lpstr>PowerPoint Presentation</vt:lpstr>
      <vt:lpstr>PowerPoint Presentation</vt:lpstr>
      <vt:lpstr>PowerPoint Presentation</vt:lpstr>
      <vt:lpstr>OUTCOME</vt:lpstr>
      <vt:lpstr>TIMELINE</vt:lpstr>
      <vt:lpstr>SIMULATION RESULTS</vt:lpstr>
      <vt:lpstr>HARDWARE RESULTS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Visaal Yokesh</cp:lastModifiedBy>
  <cp:revision>101</cp:revision>
  <dcterms:created xsi:type="dcterms:W3CDTF">2019-04-01T09:28:24Z</dcterms:created>
  <dcterms:modified xsi:type="dcterms:W3CDTF">2025-05-25T13:34:06Z</dcterms:modified>
</cp:coreProperties>
</file>