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66" r:id="rId4"/>
    <p:sldId id="263" r:id="rId5"/>
    <p:sldId id="267" r:id="rId6"/>
    <p:sldId id="257" r:id="rId7"/>
    <p:sldId id="264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1/13/2023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4505601"/>
            <a:ext cx="9538996" cy="701965"/>
          </a:xfrm>
        </p:spPr>
        <p:txBody>
          <a:bodyPr>
            <a:noAutofit/>
          </a:bodyPr>
          <a:lstStyle/>
          <a:p>
            <a:br>
              <a:rPr lang="en-IN" sz="4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4400" b="1" i="0" u="none" strike="noStrike" baseline="0" dirty="0">
                <a:latin typeface="Arial" panose="020B0604020202020204" pitchFamily="34" charset="0"/>
              </a:rPr>
              <a:t>Employee Absenteeism Clustering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8FD40E-EBD4-6C2B-4805-01737C3FA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MINI PROJECT-1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689" y="468701"/>
            <a:ext cx="9601200" cy="579438"/>
          </a:xfrm>
        </p:spPr>
        <p:txBody>
          <a:bodyPr/>
          <a:lstStyle/>
          <a:p>
            <a:r>
              <a:rPr lang="en-US" dirty="0"/>
              <a:t>Workload wise Absenteeism Hours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B4A2F8-C7C9-DB64-A7D4-FCC79478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89" y="1361102"/>
            <a:ext cx="9700622" cy="4806432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5" y="569167"/>
            <a:ext cx="9601200" cy="51723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Disciplinary</a:t>
            </a:r>
            <a:r>
              <a:rPr lang="en-US" dirty="0"/>
              <a:t> failure wise Absenteeism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C3345-6718-42BC-6FE7-0A189803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5" y="1686898"/>
            <a:ext cx="10958510" cy="449190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503" y="506023"/>
            <a:ext cx="9601200" cy="579438"/>
          </a:xfrm>
        </p:spPr>
        <p:txBody>
          <a:bodyPr>
            <a:normAutofit/>
          </a:bodyPr>
          <a:lstStyle/>
          <a:p>
            <a:r>
              <a:rPr lang="en-US" dirty="0"/>
              <a:t>Hit Target wise Absenteeism Hours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D58E83-73DD-329B-9CE3-7B61056D4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503" y="1427582"/>
            <a:ext cx="9733411" cy="4743841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23" y="510772"/>
            <a:ext cx="9601200" cy="597159"/>
          </a:xfrm>
        </p:spPr>
        <p:txBody>
          <a:bodyPr/>
          <a:lstStyle/>
          <a:p>
            <a:r>
              <a:rPr lang="en-US" dirty="0"/>
              <a:t>Distance wise Absenteeism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71870-A3C8-2AA8-F3F1-15DB0E95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1418253"/>
            <a:ext cx="10531753" cy="475169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668" y="326571"/>
            <a:ext cx="9601200" cy="653143"/>
          </a:xfrm>
        </p:spPr>
        <p:txBody>
          <a:bodyPr/>
          <a:lstStyle/>
          <a:p>
            <a:r>
              <a:rPr lang="en-US" dirty="0"/>
              <a:t>Age wise Absenteeism Hours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963610-A3BB-4C7E-DF66-55E20C3FD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52"/>
          <a:stretch/>
        </p:blipFill>
        <p:spPr>
          <a:xfrm>
            <a:off x="978668" y="1267975"/>
            <a:ext cx="9828864" cy="4871568"/>
          </a:xfrm>
          <a:ln>
            <a:solidFill>
              <a:schemeClr val="tx2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9E3C5-255E-3F45-6712-63F64CAD4C3E}"/>
              </a:ext>
            </a:extLst>
          </p:cNvPr>
          <p:cNvSpPr txBox="1">
            <a:spLocks/>
          </p:cNvSpPr>
          <p:nvPr/>
        </p:nvSpPr>
        <p:spPr>
          <a:xfrm>
            <a:off x="625151" y="5794310"/>
            <a:ext cx="10935478" cy="345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5" y="475860"/>
            <a:ext cx="9601200" cy="562947"/>
          </a:xfrm>
        </p:spPr>
        <p:txBody>
          <a:bodyPr>
            <a:normAutofit/>
          </a:bodyPr>
          <a:lstStyle/>
          <a:p>
            <a:r>
              <a:rPr lang="en-US" dirty="0"/>
              <a:t>Service Time vs Absenteeism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8CF2-7E15-7BCD-BAB5-59750943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5" y="1545110"/>
            <a:ext cx="10958510" cy="462619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14" y="382554"/>
            <a:ext cx="10825359" cy="562947"/>
          </a:xfrm>
        </p:spPr>
        <p:txBody>
          <a:bodyPr>
            <a:normAutofit/>
          </a:bodyPr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6D8DFC4-87C3-5C32-2733-1946AAA04EE5}"/>
              </a:ext>
            </a:extLst>
          </p:cNvPr>
          <p:cNvSpPr txBox="1">
            <a:spLocks/>
          </p:cNvSpPr>
          <p:nvPr/>
        </p:nvSpPr>
        <p:spPr>
          <a:xfrm>
            <a:off x="782215" y="1380929"/>
            <a:ext cx="3724471" cy="471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</a:t>
            </a:r>
            <a:r>
              <a:rPr lang="en-US" b="0" i="0" dirty="0">
                <a:effectLst/>
                <a:latin typeface="Roboto" panose="02000000000000000000" pitchFamily="2" charset="0"/>
              </a:rPr>
              <a:t>algorithm is Agglomerative Clustering PCA Algorithm, Score is 0.31</a:t>
            </a:r>
            <a:endParaRPr lang="en-US" dirty="0"/>
          </a:p>
          <a:p>
            <a:r>
              <a:rPr lang="en-US" dirty="0"/>
              <a:t>Top Five Contributors For the Absenteeism of Employees as listed below: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Distance from Residence to work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Service time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Age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Transportation Expense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Body Mass Index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9E0614-227F-9489-23EC-BE3D319F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98" y="1380928"/>
            <a:ext cx="6914276" cy="47119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236 Thank You Presentation Stock Photos, Pictures &amp; Royalty-Free Images -  iStock">
            <a:extLst>
              <a:ext uri="{FF2B5EF4-FFF2-40B4-BE49-F238E27FC236}">
                <a16:creationId xmlns:a16="http://schemas.microsoft.com/office/drawing/2014/main" id="{5D4992BA-217D-B2BF-2005-BD30BC1E9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630</TotalTime>
  <Words>72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Wingdings</vt:lpstr>
      <vt:lpstr>Diamond Grid 16x9</vt:lpstr>
      <vt:lpstr> Employee Absenteeism Clustering</vt:lpstr>
      <vt:lpstr>Workload wise Absenteeism Hours</vt:lpstr>
      <vt:lpstr>Disciplinary failure wise Absenteeism hours</vt:lpstr>
      <vt:lpstr>Hit Target wise Absenteeism Hours</vt:lpstr>
      <vt:lpstr>Distance wise Absenteeism Hours</vt:lpstr>
      <vt:lpstr>Age wise Absenteeism Hours</vt:lpstr>
      <vt:lpstr>Service Time vs Absenteeism Hours</vt:lpstr>
      <vt:lpstr>Business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Employee Absenteeism Clustering</dc:title>
  <dc:creator>Selva Rama Bala Subramanian S</dc:creator>
  <cp:lastModifiedBy>Selva Rama Bala Subramanian S</cp:lastModifiedBy>
  <cp:revision>5</cp:revision>
  <dcterms:created xsi:type="dcterms:W3CDTF">2023-01-12T20:18:27Z</dcterms:created>
  <dcterms:modified xsi:type="dcterms:W3CDTF">2023-01-13T12:23:46Z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