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92" r:id="rId5"/>
    <p:sldId id="275" r:id="rId6"/>
    <p:sldId id="276" r:id="rId7"/>
    <p:sldId id="277" r:id="rId8"/>
    <p:sldId id="283" r:id="rId9"/>
    <p:sldId id="302" r:id="rId10"/>
    <p:sldId id="288" r:id="rId11"/>
    <p:sldId id="304" r:id="rId12"/>
    <p:sldId id="303" r:id="rId13"/>
    <p:sldId id="305" r:id="rId14"/>
    <p:sldId id="306" r:id="rId15"/>
    <p:sldId id="301" r:id="rId16"/>
    <p:sldId id="289"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varScale="1">
        <p:scale>
          <a:sx n="82" d="100"/>
          <a:sy n="82" d="100"/>
        </p:scale>
        <p:origin x="720" y="7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22DA23-BA1D-4BE3-90D9-6035031BBDE2}" type="doc">
      <dgm:prSet loTypeId="urn:microsoft.com/office/officeart/2005/8/layout/lProcess3" loCatId="process" qsTypeId="urn:microsoft.com/office/officeart/2005/8/quickstyle/3d2" qsCatId="3D" csTypeId="urn:microsoft.com/office/officeart/2005/8/colors/accent1_2" csCatId="accent1" phldr="1"/>
      <dgm:spPr/>
      <dgm:t>
        <a:bodyPr/>
        <a:lstStyle/>
        <a:p>
          <a:endParaRPr lang="en-IN"/>
        </a:p>
      </dgm:t>
    </dgm:pt>
    <dgm:pt modelId="{C93801EF-3AAA-420B-8BAC-4270A4C11691}">
      <dgm:prSet phldrT="[Text]"/>
      <dgm:spPr/>
      <dgm:t>
        <a:bodyPr/>
        <a:lstStyle/>
        <a:p>
          <a:r>
            <a:rPr lang="en-US" dirty="0"/>
            <a:t>Stationarity Check</a:t>
          </a:r>
          <a:endParaRPr lang="en-IN" dirty="0"/>
        </a:p>
      </dgm:t>
    </dgm:pt>
    <dgm:pt modelId="{32194CF5-4FD1-400F-8259-1607BA76C2DF}" type="parTrans" cxnId="{44E75F4C-C45D-42DD-9B2A-506A7849B630}">
      <dgm:prSet/>
      <dgm:spPr/>
      <dgm:t>
        <a:bodyPr/>
        <a:lstStyle/>
        <a:p>
          <a:endParaRPr lang="en-IN"/>
        </a:p>
      </dgm:t>
    </dgm:pt>
    <dgm:pt modelId="{301BB14E-D1EE-4AA1-827B-00842D733F95}" type="sibTrans" cxnId="{44E75F4C-C45D-42DD-9B2A-506A7849B630}">
      <dgm:prSet/>
      <dgm:spPr/>
      <dgm:t>
        <a:bodyPr/>
        <a:lstStyle/>
        <a:p>
          <a:endParaRPr lang="en-IN"/>
        </a:p>
      </dgm:t>
    </dgm:pt>
    <dgm:pt modelId="{DBFC8825-01F6-4592-B55E-BDD2D3CA6B7E}">
      <dgm:prSet phldrT="[Text]"/>
      <dgm:spPr/>
      <dgm:t>
        <a:bodyPr/>
        <a:lstStyle/>
        <a:p>
          <a:r>
            <a:rPr lang="en-US" dirty="0"/>
            <a:t>p-value &gt; 0.05, It is not Stationary data</a:t>
          </a:r>
          <a:endParaRPr lang="en-IN" dirty="0"/>
        </a:p>
      </dgm:t>
    </dgm:pt>
    <dgm:pt modelId="{A29ADAD2-BE50-4F3D-9FC7-1701A55E2F3F}" type="parTrans" cxnId="{3C80E0EC-063E-4599-A6B3-6216964A4060}">
      <dgm:prSet/>
      <dgm:spPr/>
      <dgm:t>
        <a:bodyPr/>
        <a:lstStyle/>
        <a:p>
          <a:endParaRPr lang="en-IN"/>
        </a:p>
      </dgm:t>
    </dgm:pt>
    <dgm:pt modelId="{28B63586-A5F2-4066-A8A0-0DDC4F869B93}" type="sibTrans" cxnId="{3C80E0EC-063E-4599-A6B3-6216964A4060}">
      <dgm:prSet/>
      <dgm:spPr/>
      <dgm:t>
        <a:bodyPr/>
        <a:lstStyle/>
        <a:p>
          <a:endParaRPr lang="en-IN"/>
        </a:p>
      </dgm:t>
    </dgm:pt>
    <dgm:pt modelId="{3AD960A3-6979-41EA-8CB0-32F2B8FBEC96}">
      <dgm:prSet phldrT="[Text]"/>
      <dgm:spPr/>
      <dgm:t>
        <a:bodyPr/>
        <a:lstStyle/>
        <a:p>
          <a:r>
            <a:rPr lang="en-US" dirty="0"/>
            <a:t>ARIMA and SARIMA Models</a:t>
          </a:r>
          <a:endParaRPr lang="en-IN" dirty="0"/>
        </a:p>
      </dgm:t>
    </dgm:pt>
    <dgm:pt modelId="{85C16E26-3E6D-49F9-900D-FF55E69DB81B}" type="parTrans" cxnId="{6ECF61A9-6F2D-4AE3-9575-78F8B3632471}">
      <dgm:prSet/>
      <dgm:spPr/>
      <dgm:t>
        <a:bodyPr/>
        <a:lstStyle/>
        <a:p>
          <a:endParaRPr lang="en-IN"/>
        </a:p>
      </dgm:t>
    </dgm:pt>
    <dgm:pt modelId="{E89BF733-D6C7-4191-B063-7B518BE11C64}" type="sibTrans" cxnId="{6ECF61A9-6F2D-4AE3-9575-78F8B3632471}">
      <dgm:prSet/>
      <dgm:spPr/>
      <dgm:t>
        <a:bodyPr/>
        <a:lstStyle/>
        <a:p>
          <a:endParaRPr lang="en-IN"/>
        </a:p>
      </dgm:t>
    </dgm:pt>
    <dgm:pt modelId="{9A602C31-21F4-4940-A878-59E39121709E}">
      <dgm:prSet phldrT="[Text]"/>
      <dgm:spPr/>
      <dgm:t>
        <a:bodyPr/>
        <a:lstStyle/>
        <a:p>
          <a:r>
            <a:rPr lang="en-US" dirty="0"/>
            <a:t>Hyper Parameters Tuning of Models</a:t>
          </a:r>
          <a:endParaRPr lang="en-IN" dirty="0"/>
        </a:p>
      </dgm:t>
    </dgm:pt>
    <dgm:pt modelId="{074E3A2E-E7E2-433C-BAE6-BEBE90BFB1AE}" type="parTrans" cxnId="{F6045C09-1EC7-497D-92C4-2DD1E15681AA}">
      <dgm:prSet/>
      <dgm:spPr/>
      <dgm:t>
        <a:bodyPr/>
        <a:lstStyle/>
        <a:p>
          <a:endParaRPr lang="en-IN"/>
        </a:p>
      </dgm:t>
    </dgm:pt>
    <dgm:pt modelId="{223BA0D1-042B-4529-A382-27B595DF0CA6}" type="sibTrans" cxnId="{F6045C09-1EC7-497D-92C4-2DD1E15681AA}">
      <dgm:prSet/>
      <dgm:spPr/>
      <dgm:t>
        <a:bodyPr/>
        <a:lstStyle/>
        <a:p>
          <a:endParaRPr lang="en-IN"/>
        </a:p>
      </dgm:t>
    </dgm:pt>
    <dgm:pt modelId="{29A18ADD-2A8B-49D3-9BE8-B96F7A399986}">
      <dgm:prSet phldrT="[Text]"/>
      <dgm:spPr/>
      <dgm:t>
        <a:bodyPr/>
        <a:lstStyle/>
        <a:p>
          <a:r>
            <a:rPr lang="en-US" dirty="0"/>
            <a:t>For ARIMA best model is p = 1, d = 1, q = 1</a:t>
          </a:r>
          <a:endParaRPr lang="en-IN" dirty="0"/>
        </a:p>
      </dgm:t>
    </dgm:pt>
    <dgm:pt modelId="{4265E31E-DB66-4A6F-A5A6-05429FA6E678}" type="parTrans" cxnId="{65AA9D3E-1470-4299-975A-3148FB61DD1D}">
      <dgm:prSet/>
      <dgm:spPr/>
      <dgm:t>
        <a:bodyPr/>
        <a:lstStyle/>
        <a:p>
          <a:endParaRPr lang="en-IN"/>
        </a:p>
      </dgm:t>
    </dgm:pt>
    <dgm:pt modelId="{8021435A-FCB0-485F-B3F0-CB1A80147376}" type="sibTrans" cxnId="{65AA9D3E-1470-4299-975A-3148FB61DD1D}">
      <dgm:prSet/>
      <dgm:spPr/>
      <dgm:t>
        <a:bodyPr/>
        <a:lstStyle/>
        <a:p>
          <a:endParaRPr lang="en-IN"/>
        </a:p>
      </dgm:t>
    </dgm:pt>
    <dgm:pt modelId="{AF7D2565-7E08-45D1-97CD-2BE70BCF2BDD}">
      <dgm:prSet phldrT="[Text]"/>
      <dgm:spPr/>
      <dgm:t>
        <a:bodyPr/>
        <a:lstStyle/>
        <a:p>
          <a:r>
            <a:rPr lang="en-US" dirty="0"/>
            <a:t>For SARIMA best model is P = 2, D = 1, Q = 2, m = 12</a:t>
          </a:r>
          <a:endParaRPr lang="en-IN" dirty="0"/>
        </a:p>
      </dgm:t>
    </dgm:pt>
    <dgm:pt modelId="{EDA72544-4010-4594-B68A-9A30828BADED}" type="parTrans" cxnId="{5F35488D-E51A-4929-B323-23F0865C3ACB}">
      <dgm:prSet/>
      <dgm:spPr/>
      <dgm:t>
        <a:bodyPr/>
        <a:lstStyle/>
        <a:p>
          <a:endParaRPr lang="en-IN"/>
        </a:p>
      </dgm:t>
    </dgm:pt>
    <dgm:pt modelId="{406CE167-ADDF-48BA-9E77-0C9637719304}" type="sibTrans" cxnId="{5F35488D-E51A-4929-B323-23F0865C3ACB}">
      <dgm:prSet/>
      <dgm:spPr/>
      <dgm:t>
        <a:bodyPr/>
        <a:lstStyle/>
        <a:p>
          <a:endParaRPr lang="en-IN"/>
        </a:p>
      </dgm:t>
    </dgm:pt>
    <dgm:pt modelId="{48F3AB19-4419-4ACD-AA4E-D7BB52058DB3}">
      <dgm:prSet phldrT="[Text]"/>
      <dgm:spPr/>
      <dgm:t>
        <a:bodyPr/>
        <a:lstStyle/>
        <a:p>
          <a:r>
            <a:rPr lang="en-US" dirty="0"/>
            <a:t>Forecast</a:t>
          </a:r>
          <a:endParaRPr lang="en-IN" dirty="0"/>
        </a:p>
      </dgm:t>
    </dgm:pt>
    <dgm:pt modelId="{5C515E72-2F18-4D51-95E7-32A1C617C271}" type="parTrans" cxnId="{6112E6E6-5486-4CD4-B705-A31E770D0B77}">
      <dgm:prSet/>
      <dgm:spPr/>
      <dgm:t>
        <a:bodyPr/>
        <a:lstStyle/>
        <a:p>
          <a:endParaRPr lang="en-IN"/>
        </a:p>
      </dgm:t>
    </dgm:pt>
    <dgm:pt modelId="{4FE21625-1654-457B-A058-9DAB664E235A}" type="sibTrans" cxnId="{6112E6E6-5486-4CD4-B705-A31E770D0B77}">
      <dgm:prSet/>
      <dgm:spPr/>
      <dgm:t>
        <a:bodyPr/>
        <a:lstStyle/>
        <a:p>
          <a:endParaRPr lang="en-IN"/>
        </a:p>
      </dgm:t>
    </dgm:pt>
    <dgm:pt modelId="{C9813C05-A016-48D2-B982-5BEA07B611F4}">
      <dgm:prSet phldrT="[Text]"/>
      <dgm:spPr/>
      <dgm:t>
        <a:bodyPr/>
        <a:lstStyle/>
        <a:p>
          <a:r>
            <a:rPr lang="en-US" dirty="0"/>
            <a:t>Best Model is SARIMA, plotted actual and forecasted sales</a:t>
          </a:r>
          <a:endParaRPr lang="en-IN" dirty="0"/>
        </a:p>
      </dgm:t>
    </dgm:pt>
    <dgm:pt modelId="{1712B243-72BD-4656-85AD-523CE35ED848}" type="parTrans" cxnId="{ED5EF295-1D36-47F6-B7C4-8ACF0CD85238}">
      <dgm:prSet/>
      <dgm:spPr/>
      <dgm:t>
        <a:bodyPr/>
        <a:lstStyle/>
        <a:p>
          <a:endParaRPr lang="en-IN"/>
        </a:p>
      </dgm:t>
    </dgm:pt>
    <dgm:pt modelId="{400D96F6-FD84-4664-97BA-D9DCA16A2FCD}" type="sibTrans" cxnId="{ED5EF295-1D36-47F6-B7C4-8ACF0CD85238}">
      <dgm:prSet/>
      <dgm:spPr/>
      <dgm:t>
        <a:bodyPr/>
        <a:lstStyle/>
        <a:p>
          <a:endParaRPr lang="en-IN"/>
        </a:p>
      </dgm:t>
    </dgm:pt>
    <dgm:pt modelId="{9C269350-7673-439D-A3D3-E3E5E5C79019}">
      <dgm:prSet phldrT="[Text]"/>
      <dgm:spPr/>
      <dgm:t>
        <a:bodyPr/>
        <a:lstStyle/>
        <a:p>
          <a:r>
            <a:rPr lang="en-US" dirty="0"/>
            <a:t>There is increasing of sales in upcoming years for office supplies</a:t>
          </a:r>
          <a:endParaRPr lang="en-IN" dirty="0"/>
        </a:p>
      </dgm:t>
    </dgm:pt>
    <dgm:pt modelId="{D29882CD-57B6-4EF3-A899-5B6F51EAA822}" type="parTrans" cxnId="{29976489-12A0-4678-A329-2A0FD4DF6021}">
      <dgm:prSet/>
      <dgm:spPr/>
      <dgm:t>
        <a:bodyPr/>
        <a:lstStyle/>
        <a:p>
          <a:endParaRPr lang="en-IN"/>
        </a:p>
      </dgm:t>
    </dgm:pt>
    <dgm:pt modelId="{E20352B1-5B88-4609-96AA-3CE25796E67D}" type="sibTrans" cxnId="{29976489-12A0-4678-A329-2A0FD4DF6021}">
      <dgm:prSet/>
      <dgm:spPr/>
      <dgm:t>
        <a:bodyPr/>
        <a:lstStyle/>
        <a:p>
          <a:endParaRPr lang="en-IN"/>
        </a:p>
      </dgm:t>
    </dgm:pt>
    <dgm:pt modelId="{6DFB2C47-1A6C-4AE4-9022-40435B19F933}" type="pres">
      <dgm:prSet presAssocID="{A322DA23-BA1D-4BE3-90D9-6035031BBDE2}" presName="Name0" presStyleCnt="0">
        <dgm:presLayoutVars>
          <dgm:chPref val="3"/>
          <dgm:dir/>
          <dgm:animLvl val="lvl"/>
          <dgm:resizeHandles/>
        </dgm:presLayoutVars>
      </dgm:prSet>
      <dgm:spPr/>
    </dgm:pt>
    <dgm:pt modelId="{E850AA2C-A0B0-4178-8255-03C3CC69209F}" type="pres">
      <dgm:prSet presAssocID="{C93801EF-3AAA-420B-8BAC-4270A4C11691}" presName="horFlow" presStyleCnt="0"/>
      <dgm:spPr/>
    </dgm:pt>
    <dgm:pt modelId="{33C44707-B030-4F19-B53D-275A350EE4F8}" type="pres">
      <dgm:prSet presAssocID="{C93801EF-3AAA-420B-8BAC-4270A4C11691}" presName="bigChev" presStyleLbl="node1" presStyleIdx="0" presStyleCnt="3"/>
      <dgm:spPr/>
    </dgm:pt>
    <dgm:pt modelId="{4C00F33F-F328-48D3-9FAD-0810799715EC}" type="pres">
      <dgm:prSet presAssocID="{A29ADAD2-BE50-4F3D-9FC7-1701A55E2F3F}" presName="parTrans" presStyleCnt="0"/>
      <dgm:spPr/>
    </dgm:pt>
    <dgm:pt modelId="{1478BF2E-BE59-4F65-B2C8-E58A98196B04}" type="pres">
      <dgm:prSet presAssocID="{DBFC8825-01F6-4592-B55E-BDD2D3CA6B7E}" presName="node" presStyleLbl="alignAccFollowNode1" presStyleIdx="0" presStyleCnt="6">
        <dgm:presLayoutVars>
          <dgm:bulletEnabled val="1"/>
        </dgm:presLayoutVars>
      </dgm:prSet>
      <dgm:spPr/>
    </dgm:pt>
    <dgm:pt modelId="{D8356BC8-5C4A-456E-88A7-85913774EB59}" type="pres">
      <dgm:prSet presAssocID="{28B63586-A5F2-4066-A8A0-0DDC4F869B93}" presName="sibTrans" presStyleCnt="0"/>
      <dgm:spPr/>
    </dgm:pt>
    <dgm:pt modelId="{EB1162FE-9EDE-4ADF-8A5F-739797DEF33B}" type="pres">
      <dgm:prSet presAssocID="{3AD960A3-6979-41EA-8CB0-32F2B8FBEC96}" presName="node" presStyleLbl="alignAccFollowNode1" presStyleIdx="1" presStyleCnt="6">
        <dgm:presLayoutVars>
          <dgm:bulletEnabled val="1"/>
        </dgm:presLayoutVars>
      </dgm:prSet>
      <dgm:spPr/>
    </dgm:pt>
    <dgm:pt modelId="{65083E16-129C-47F5-83E5-D4D7AF50E99F}" type="pres">
      <dgm:prSet presAssocID="{C93801EF-3AAA-420B-8BAC-4270A4C11691}" presName="vSp" presStyleCnt="0"/>
      <dgm:spPr/>
    </dgm:pt>
    <dgm:pt modelId="{A79C3570-F723-4C79-8647-285EEA903ACD}" type="pres">
      <dgm:prSet presAssocID="{9A602C31-21F4-4940-A878-59E39121709E}" presName="horFlow" presStyleCnt="0"/>
      <dgm:spPr/>
    </dgm:pt>
    <dgm:pt modelId="{47231AE1-C0D4-4D31-8188-F5F0BB3CEED4}" type="pres">
      <dgm:prSet presAssocID="{9A602C31-21F4-4940-A878-59E39121709E}" presName="bigChev" presStyleLbl="node1" presStyleIdx="1" presStyleCnt="3"/>
      <dgm:spPr/>
    </dgm:pt>
    <dgm:pt modelId="{2200A604-1773-437C-9638-1BBBCF6A364E}" type="pres">
      <dgm:prSet presAssocID="{4265E31E-DB66-4A6F-A5A6-05429FA6E678}" presName="parTrans" presStyleCnt="0"/>
      <dgm:spPr/>
    </dgm:pt>
    <dgm:pt modelId="{BB765B02-EBF5-4BC2-A681-B26B20467E1C}" type="pres">
      <dgm:prSet presAssocID="{29A18ADD-2A8B-49D3-9BE8-B96F7A399986}" presName="node" presStyleLbl="alignAccFollowNode1" presStyleIdx="2" presStyleCnt="6">
        <dgm:presLayoutVars>
          <dgm:bulletEnabled val="1"/>
        </dgm:presLayoutVars>
      </dgm:prSet>
      <dgm:spPr/>
    </dgm:pt>
    <dgm:pt modelId="{FE061930-583D-43D9-B925-A73062C2A9A6}" type="pres">
      <dgm:prSet presAssocID="{8021435A-FCB0-485F-B3F0-CB1A80147376}" presName="sibTrans" presStyleCnt="0"/>
      <dgm:spPr/>
    </dgm:pt>
    <dgm:pt modelId="{858E8092-8796-4E71-BA55-95955FF72B5E}" type="pres">
      <dgm:prSet presAssocID="{AF7D2565-7E08-45D1-97CD-2BE70BCF2BDD}" presName="node" presStyleLbl="alignAccFollowNode1" presStyleIdx="3" presStyleCnt="6">
        <dgm:presLayoutVars>
          <dgm:bulletEnabled val="1"/>
        </dgm:presLayoutVars>
      </dgm:prSet>
      <dgm:spPr/>
    </dgm:pt>
    <dgm:pt modelId="{884ED5FF-92E0-4417-B776-18CA9CA609B3}" type="pres">
      <dgm:prSet presAssocID="{9A602C31-21F4-4940-A878-59E39121709E}" presName="vSp" presStyleCnt="0"/>
      <dgm:spPr/>
    </dgm:pt>
    <dgm:pt modelId="{9B7843BC-B0E8-4CBF-A895-672328821ADF}" type="pres">
      <dgm:prSet presAssocID="{48F3AB19-4419-4ACD-AA4E-D7BB52058DB3}" presName="horFlow" presStyleCnt="0"/>
      <dgm:spPr/>
    </dgm:pt>
    <dgm:pt modelId="{0C7B60FE-FE53-4271-95E4-0DA3659DC5CE}" type="pres">
      <dgm:prSet presAssocID="{48F3AB19-4419-4ACD-AA4E-D7BB52058DB3}" presName="bigChev" presStyleLbl="node1" presStyleIdx="2" presStyleCnt="3"/>
      <dgm:spPr/>
    </dgm:pt>
    <dgm:pt modelId="{55EE92A0-83D4-4B64-B409-2816B4B0A1BD}" type="pres">
      <dgm:prSet presAssocID="{1712B243-72BD-4656-85AD-523CE35ED848}" presName="parTrans" presStyleCnt="0"/>
      <dgm:spPr/>
    </dgm:pt>
    <dgm:pt modelId="{CFED78CA-EF9E-41AD-B1FC-11985CD205AB}" type="pres">
      <dgm:prSet presAssocID="{C9813C05-A016-48D2-B982-5BEA07B611F4}" presName="node" presStyleLbl="alignAccFollowNode1" presStyleIdx="4" presStyleCnt="6">
        <dgm:presLayoutVars>
          <dgm:bulletEnabled val="1"/>
        </dgm:presLayoutVars>
      </dgm:prSet>
      <dgm:spPr/>
    </dgm:pt>
    <dgm:pt modelId="{04CE1707-F544-4960-8838-D5A2D56D0525}" type="pres">
      <dgm:prSet presAssocID="{400D96F6-FD84-4664-97BA-D9DCA16A2FCD}" presName="sibTrans" presStyleCnt="0"/>
      <dgm:spPr/>
    </dgm:pt>
    <dgm:pt modelId="{B5AA412A-53CF-47D5-8548-230905233A6D}" type="pres">
      <dgm:prSet presAssocID="{9C269350-7673-439D-A3D3-E3E5E5C79019}" presName="node" presStyleLbl="alignAccFollowNode1" presStyleIdx="5" presStyleCnt="6">
        <dgm:presLayoutVars>
          <dgm:bulletEnabled val="1"/>
        </dgm:presLayoutVars>
      </dgm:prSet>
      <dgm:spPr/>
    </dgm:pt>
  </dgm:ptLst>
  <dgm:cxnLst>
    <dgm:cxn modelId="{F6045C09-1EC7-497D-92C4-2DD1E15681AA}" srcId="{A322DA23-BA1D-4BE3-90D9-6035031BBDE2}" destId="{9A602C31-21F4-4940-A878-59E39121709E}" srcOrd="1" destOrd="0" parTransId="{074E3A2E-E7E2-433C-BAE6-BEBE90BFB1AE}" sibTransId="{223BA0D1-042B-4529-A382-27B595DF0CA6}"/>
    <dgm:cxn modelId="{65AA9D3E-1470-4299-975A-3148FB61DD1D}" srcId="{9A602C31-21F4-4940-A878-59E39121709E}" destId="{29A18ADD-2A8B-49D3-9BE8-B96F7A399986}" srcOrd="0" destOrd="0" parTransId="{4265E31E-DB66-4A6F-A5A6-05429FA6E678}" sibTransId="{8021435A-FCB0-485F-B3F0-CB1A80147376}"/>
    <dgm:cxn modelId="{2ABAA25E-EE17-4CFF-9192-79EBECE17F13}" type="presOf" srcId="{9A602C31-21F4-4940-A878-59E39121709E}" destId="{47231AE1-C0D4-4D31-8188-F5F0BB3CEED4}" srcOrd="0" destOrd="0" presId="urn:microsoft.com/office/officeart/2005/8/layout/lProcess3"/>
    <dgm:cxn modelId="{149D2B5F-4EFA-476C-AB25-AEC3E6A12D7B}" type="presOf" srcId="{C9813C05-A016-48D2-B982-5BEA07B611F4}" destId="{CFED78CA-EF9E-41AD-B1FC-11985CD205AB}" srcOrd="0" destOrd="0" presId="urn:microsoft.com/office/officeart/2005/8/layout/lProcess3"/>
    <dgm:cxn modelId="{C1CFCC60-6AEC-44C5-9578-DEB6EAAB860B}" type="presOf" srcId="{3AD960A3-6979-41EA-8CB0-32F2B8FBEC96}" destId="{EB1162FE-9EDE-4ADF-8A5F-739797DEF33B}" srcOrd="0" destOrd="0" presId="urn:microsoft.com/office/officeart/2005/8/layout/lProcess3"/>
    <dgm:cxn modelId="{7836C74A-0B4D-42BB-9E54-8FC1354E6BAE}" type="presOf" srcId="{48F3AB19-4419-4ACD-AA4E-D7BB52058DB3}" destId="{0C7B60FE-FE53-4271-95E4-0DA3659DC5CE}" srcOrd="0" destOrd="0" presId="urn:microsoft.com/office/officeart/2005/8/layout/lProcess3"/>
    <dgm:cxn modelId="{44E75F4C-C45D-42DD-9B2A-506A7849B630}" srcId="{A322DA23-BA1D-4BE3-90D9-6035031BBDE2}" destId="{C93801EF-3AAA-420B-8BAC-4270A4C11691}" srcOrd="0" destOrd="0" parTransId="{32194CF5-4FD1-400F-8259-1607BA76C2DF}" sibTransId="{301BB14E-D1EE-4AA1-827B-00842D733F95}"/>
    <dgm:cxn modelId="{29976489-12A0-4678-A329-2A0FD4DF6021}" srcId="{48F3AB19-4419-4ACD-AA4E-D7BB52058DB3}" destId="{9C269350-7673-439D-A3D3-E3E5E5C79019}" srcOrd="1" destOrd="0" parTransId="{D29882CD-57B6-4EF3-A899-5B6F51EAA822}" sibTransId="{E20352B1-5B88-4609-96AA-3CE25796E67D}"/>
    <dgm:cxn modelId="{5F35488D-E51A-4929-B323-23F0865C3ACB}" srcId="{9A602C31-21F4-4940-A878-59E39121709E}" destId="{AF7D2565-7E08-45D1-97CD-2BE70BCF2BDD}" srcOrd="1" destOrd="0" parTransId="{EDA72544-4010-4594-B68A-9A30828BADED}" sibTransId="{406CE167-ADDF-48BA-9E77-0C9637719304}"/>
    <dgm:cxn modelId="{ED5EF295-1D36-47F6-B7C4-8ACF0CD85238}" srcId="{48F3AB19-4419-4ACD-AA4E-D7BB52058DB3}" destId="{C9813C05-A016-48D2-B982-5BEA07B611F4}" srcOrd="0" destOrd="0" parTransId="{1712B243-72BD-4656-85AD-523CE35ED848}" sibTransId="{400D96F6-FD84-4664-97BA-D9DCA16A2FCD}"/>
    <dgm:cxn modelId="{F5AE9AA0-83DE-41C4-BD52-1A4AE7EB24A3}" type="presOf" srcId="{AF7D2565-7E08-45D1-97CD-2BE70BCF2BDD}" destId="{858E8092-8796-4E71-BA55-95955FF72B5E}" srcOrd="0" destOrd="0" presId="urn:microsoft.com/office/officeart/2005/8/layout/lProcess3"/>
    <dgm:cxn modelId="{4A3960A7-3D3D-4274-96AF-997517CBF6A4}" type="presOf" srcId="{A322DA23-BA1D-4BE3-90D9-6035031BBDE2}" destId="{6DFB2C47-1A6C-4AE4-9022-40435B19F933}" srcOrd="0" destOrd="0" presId="urn:microsoft.com/office/officeart/2005/8/layout/lProcess3"/>
    <dgm:cxn modelId="{6ECF61A9-6F2D-4AE3-9575-78F8B3632471}" srcId="{C93801EF-3AAA-420B-8BAC-4270A4C11691}" destId="{3AD960A3-6979-41EA-8CB0-32F2B8FBEC96}" srcOrd="1" destOrd="0" parTransId="{85C16E26-3E6D-49F9-900D-FF55E69DB81B}" sibTransId="{E89BF733-D6C7-4191-B063-7B518BE11C64}"/>
    <dgm:cxn modelId="{BF0D7BBE-4697-409F-8672-D17EEEB67777}" type="presOf" srcId="{C93801EF-3AAA-420B-8BAC-4270A4C11691}" destId="{33C44707-B030-4F19-B53D-275A350EE4F8}" srcOrd="0" destOrd="0" presId="urn:microsoft.com/office/officeart/2005/8/layout/lProcess3"/>
    <dgm:cxn modelId="{6F87DFC5-8BB9-4836-A47B-5EA9ABE2FF27}" type="presOf" srcId="{DBFC8825-01F6-4592-B55E-BDD2D3CA6B7E}" destId="{1478BF2E-BE59-4F65-B2C8-E58A98196B04}" srcOrd="0" destOrd="0" presId="urn:microsoft.com/office/officeart/2005/8/layout/lProcess3"/>
    <dgm:cxn modelId="{6112E6E6-5486-4CD4-B705-A31E770D0B77}" srcId="{A322DA23-BA1D-4BE3-90D9-6035031BBDE2}" destId="{48F3AB19-4419-4ACD-AA4E-D7BB52058DB3}" srcOrd="2" destOrd="0" parTransId="{5C515E72-2F18-4D51-95E7-32A1C617C271}" sibTransId="{4FE21625-1654-457B-A058-9DAB664E235A}"/>
    <dgm:cxn modelId="{3C80E0EC-063E-4599-A6B3-6216964A4060}" srcId="{C93801EF-3AAA-420B-8BAC-4270A4C11691}" destId="{DBFC8825-01F6-4592-B55E-BDD2D3CA6B7E}" srcOrd="0" destOrd="0" parTransId="{A29ADAD2-BE50-4F3D-9FC7-1701A55E2F3F}" sibTransId="{28B63586-A5F2-4066-A8A0-0DDC4F869B93}"/>
    <dgm:cxn modelId="{3A19C3EE-425C-4CD1-B045-5989354E14F1}" type="presOf" srcId="{9C269350-7673-439D-A3D3-E3E5E5C79019}" destId="{B5AA412A-53CF-47D5-8548-230905233A6D}" srcOrd="0" destOrd="0" presId="urn:microsoft.com/office/officeart/2005/8/layout/lProcess3"/>
    <dgm:cxn modelId="{80AB47F0-C6C1-4BF7-AA91-997E1CA7DEC4}" type="presOf" srcId="{29A18ADD-2A8B-49D3-9BE8-B96F7A399986}" destId="{BB765B02-EBF5-4BC2-A681-B26B20467E1C}" srcOrd="0" destOrd="0" presId="urn:microsoft.com/office/officeart/2005/8/layout/lProcess3"/>
    <dgm:cxn modelId="{30D0DB32-B642-4A2F-9DCA-E3B759409C43}" type="presParOf" srcId="{6DFB2C47-1A6C-4AE4-9022-40435B19F933}" destId="{E850AA2C-A0B0-4178-8255-03C3CC69209F}" srcOrd="0" destOrd="0" presId="urn:microsoft.com/office/officeart/2005/8/layout/lProcess3"/>
    <dgm:cxn modelId="{D8FD12BB-8BD1-4F74-A495-225904B7081B}" type="presParOf" srcId="{E850AA2C-A0B0-4178-8255-03C3CC69209F}" destId="{33C44707-B030-4F19-B53D-275A350EE4F8}" srcOrd="0" destOrd="0" presId="urn:microsoft.com/office/officeart/2005/8/layout/lProcess3"/>
    <dgm:cxn modelId="{8B31B5AB-83DB-4A7C-8622-7CFB4C5EB167}" type="presParOf" srcId="{E850AA2C-A0B0-4178-8255-03C3CC69209F}" destId="{4C00F33F-F328-48D3-9FAD-0810799715EC}" srcOrd="1" destOrd="0" presId="urn:microsoft.com/office/officeart/2005/8/layout/lProcess3"/>
    <dgm:cxn modelId="{B6040BCE-AB6E-48D4-AF8F-30141CB32703}" type="presParOf" srcId="{E850AA2C-A0B0-4178-8255-03C3CC69209F}" destId="{1478BF2E-BE59-4F65-B2C8-E58A98196B04}" srcOrd="2" destOrd="0" presId="urn:microsoft.com/office/officeart/2005/8/layout/lProcess3"/>
    <dgm:cxn modelId="{A2C96D25-EFC1-487A-9303-D71CFBD83F71}" type="presParOf" srcId="{E850AA2C-A0B0-4178-8255-03C3CC69209F}" destId="{D8356BC8-5C4A-456E-88A7-85913774EB59}" srcOrd="3" destOrd="0" presId="urn:microsoft.com/office/officeart/2005/8/layout/lProcess3"/>
    <dgm:cxn modelId="{B8CEB2C2-BD7E-4C57-9520-C56F3641D96E}" type="presParOf" srcId="{E850AA2C-A0B0-4178-8255-03C3CC69209F}" destId="{EB1162FE-9EDE-4ADF-8A5F-739797DEF33B}" srcOrd="4" destOrd="0" presId="urn:microsoft.com/office/officeart/2005/8/layout/lProcess3"/>
    <dgm:cxn modelId="{34923E5B-36B8-4A59-8E41-9FD06987F55E}" type="presParOf" srcId="{6DFB2C47-1A6C-4AE4-9022-40435B19F933}" destId="{65083E16-129C-47F5-83E5-D4D7AF50E99F}" srcOrd="1" destOrd="0" presId="urn:microsoft.com/office/officeart/2005/8/layout/lProcess3"/>
    <dgm:cxn modelId="{6C464433-730F-4A91-81C2-2957F9BD9F5D}" type="presParOf" srcId="{6DFB2C47-1A6C-4AE4-9022-40435B19F933}" destId="{A79C3570-F723-4C79-8647-285EEA903ACD}" srcOrd="2" destOrd="0" presId="urn:microsoft.com/office/officeart/2005/8/layout/lProcess3"/>
    <dgm:cxn modelId="{4A4E37B7-0F58-44FF-B8D0-8D9CDF2DE241}" type="presParOf" srcId="{A79C3570-F723-4C79-8647-285EEA903ACD}" destId="{47231AE1-C0D4-4D31-8188-F5F0BB3CEED4}" srcOrd="0" destOrd="0" presId="urn:microsoft.com/office/officeart/2005/8/layout/lProcess3"/>
    <dgm:cxn modelId="{450603F6-01D4-4CDF-8324-129A7307A13B}" type="presParOf" srcId="{A79C3570-F723-4C79-8647-285EEA903ACD}" destId="{2200A604-1773-437C-9638-1BBBCF6A364E}" srcOrd="1" destOrd="0" presId="urn:microsoft.com/office/officeart/2005/8/layout/lProcess3"/>
    <dgm:cxn modelId="{0E4F096F-E071-4875-ADC3-F6B42F4B47A1}" type="presParOf" srcId="{A79C3570-F723-4C79-8647-285EEA903ACD}" destId="{BB765B02-EBF5-4BC2-A681-B26B20467E1C}" srcOrd="2" destOrd="0" presId="urn:microsoft.com/office/officeart/2005/8/layout/lProcess3"/>
    <dgm:cxn modelId="{FB1582A3-BFAF-41F1-8C99-3897CDBEE48D}" type="presParOf" srcId="{A79C3570-F723-4C79-8647-285EEA903ACD}" destId="{FE061930-583D-43D9-B925-A73062C2A9A6}" srcOrd="3" destOrd="0" presId="urn:microsoft.com/office/officeart/2005/8/layout/lProcess3"/>
    <dgm:cxn modelId="{3BC66FE3-C713-4639-9601-64293040BC38}" type="presParOf" srcId="{A79C3570-F723-4C79-8647-285EEA903ACD}" destId="{858E8092-8796-4E71-BA55-95955FF72B5E}" srcOrd="4" destOrd="0" presId="urn:microsoft.com/office/officeart/2005/8/layout/lProcess3"/>
    <dgm:cxn modelId="{2641DF46-0EEB-44D4-ADDB-52F27C043C7E}" type="presParOf" srcId="{6DFB2C47-1A6C-4AE4-9022-40435B19F933}" destId="{884ED5FF-92E0-4417-B776-18CA9CA609B3}" srcOrd="3" destOrd="0" presId="urn:microsoft.com/office/officeart/2005/8/layout/lProcess3"/>
    <dgm:cxn modelId="{28F897B2-6FDB-4C5A-AB8C-92DB7DEB04D6}" type="presParOf" srcId="{6DFB2C47-1A6C-4AE4-9022-40435B19F933}" destId="{9B7843BC-B0E8-4CBF-A895-672328821ADF}" srcOrd="4" destOrd="0" presId="urn:microsoft.com/office/officeart/2005/8/layout/lProcess3"/>
    <dgm:cxn modelId="{974AC615-92D8-47F6-B109-A86F1D86F1B0}" type="presParOf" srcId="{9B7843BC-B0E8-4CBF-A895-672328821ADF}" destId="{0C7B60FE-FE53-4271-95E4-0DA3659DC5CE}" srcOrd="0" destOrd="0" presId="urn:microsoft.com/office/officeart/2005/8/layout/lProcess3"/>
    <dgm:cxn modelId="{E01167C7-3FCA-486F-B899-93FF4A0B4D2D}" type="presParOf" srcId="{9B7843BC-B0E8-4CBF-A895-672328821ADF}" destId="{55EE92A0-83D4-4B64-B409-2816B4B0A1BD}" srcOrd="1" destOrd="0" presId="urn:microsoft.com/office/officeart/2005/8/layout/lProcess3"/>
    <dgm:cxn modelId="{24867FAB-95BC-42FF-8C89-5F688157A3DD}" type="presParOf" srcId="{9B7843BC-B0E8-4CBF-A895-672328821ADF}" destId="{CFED78CA-EF9E-41AD-B1FC-11985CD205AB}" srcOrd="2" destOrd="0" presId="urn:microsoft.com/office/officeart/2005/8/layout/lProcess3"/>
    <dgm:cxn modelId="{98ECA5C5-D8FA-480E-85AE-EB1D524ED775}" type="presParOf" srcId="{9B7843BC-B0E8-4CBF-A895-672328821ADF}" destId="{04CE1707-F544-4960-8838-D5A2D56D0525}" srcOrd="3" destOrd="0" presId="urn:microsoft.com/office/officeart/2005/8/layout/lProcess3"/>
    <dgm:cxn modelId="{A020D841-C464-42A3-936A-CE1BFFA1FAA9}" type="presParOf" srcId="{9B7843BC-B0E8-4CBF-A895-672328821ADF}" destId="{B5AA412A-53CF-47D5-8548-230905233A6D}" srcOrd="4"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22DA23-BA1D-4BE3-90D9-6035031BBDE2}" type="doc">
      <dgm:prSet loTypeId="urn:microsoft.com/office/officeart/2005/8/layout/lProcess3" loCatId="process" qsTypeId="urn:microsoft.com/office/officeart/2005/8/quickstyle/3d2" qsCatId="3D" csTypeId="urn:microsoft.com/office/officeart/2005/8/colors/accent1_2" csCatId="accent1" phldr="1"/>
      <dgm:spPr/>
      <dgm:t>
        <a:bodyPr/>
        <a:lstStyle/>
        <a:p>
          <a:endParaRPr lang="en-IN"/>
        </a:p>
      </dgm:t>
    </dgm:pt>
    <dgm:pt modelId="{C93801EF-3AAA-420B-8BAC-4270A4C11691}">
      <dgm:prSet phldrT="[Text]"/>
      <dgm:spPr/>
      <dgm:t>
        <a:bodyPr/>
        <a:lstStyle/>
        <a:p>
          <a:r>
            <a:rPr lang="en-US" dirty="0"/>
            <a:t>Stationarity Check</a:t>
          </a:r>
          <a:endParaRPr lang="en-IN" dirty="0"/>
        </a:p>
      </dgm:t>
    </dgm:pt>
    <dgm:pt modelId="{32194CF5-4FD1-400F-8259-1607BA76C2DF}" type="parTrans" cxnId="{44E75F4C-C45D-42DD-9B2A-506A7849B630}">
      <dgm:prSet/>
      <dgm:spPr/>
      <dgm:t>
        <a:bodyPr/>
        <a:lstStyle/>
        <a:p>
          <a:endParaRPr lang="en-IN"/>
        </a:p>
      </dgm:t>
    </dgm:pt>
    <dgm:pt modelId="{301BB14E-D1EE-4AA1-827B-00842D733F95}" type="sibTrans" cxnId="{44E75F4C-C45D-42DD-9B2A-506A7849B630}">
      <dgm:prSet/>
      <dgm:spPr/>
      <dgm:t>
        <a:bodyPr/>
        <a:lstStyle/>
        <a:p>
          <a:endParaRPr lang="en-IN"/>
        </a:p>
      </dgm:t>
    </dgm:pt>
    <dgm:pt modelId="{DBFC8825-01F6-4592-B55E-BDD2D3CA6B7E}">
      <dgm:prSet phldrT="[Text]"/>
      <dgm:spPr/>
      <dgm:t>
        <a:bodyPr/>
        <a:lstStyle/>
        <a:p>
          <a:r>
            <a:rPr lang="en-US" dirty="0"/>
            <a:t>p-value &lt; 0.05, It is a Stationary data</a:t>
          </a:r>
          <a:endParaRPr lang="en-IN" dirty="0"/>
        </a:p>
      </dgm:t>
    </dgm:pt>
    <dgm:pt modelId="{A29ADAD2-BE50-4F3D-9FC7-1701A55E2F3F}" type="parTrans" cxnId="{3C80E0EC-063E-4599-A6B3-6216964A4060}">
      <dgm:prSet/>
      <dgm:spPr/>
      <dgm:t>
        <a:bodyPr/>
        <a:lstStyle/>
        <a:p>
          <a:endParaRPr lang="en-IN"/>
        </a:p>
      </dgm:t>
    </dgm:pt>
    <dgm:pt modelId="{28B63586-A5F2-4066-A8A0-0DDC4F869B93}" type="sibTrans" cxnId="{3C80E0EC-063E-4599-A6B3-6216964A4060}">
      <dgm:prSet/>
      <dgm:spPr/>
      <dgm:t>
        <a:bodyPr/>
        <a:lstStyle/>
        <a:p>
          <a:endParaRPr lang="en-IN"/>
        </a:p>
      </dgm:t>
    </dgm:pt>
    <dgm:pt modelId="{3AD960A3-6979-41EA-8CB0-32F2B8FBEC96}">
      <dgm:prSet phldrT="[Text]"/>
      <dgm:spPr/>
      <dgm:t>
        <a:bodyPr/>
        <a:lstStyle/>
        <a:p>
          <a:r>
            <a:rPr lang="en-US" dirty="0"/>
            <a:t>ARMA and ARMA with Exponential Smoothing Models</a:t>
          </a:r>
          <a:endParaRPr lang="en-IN" dirty="0"/>
        </a:p>
      </dgm:t>
    </dgm:pt>
    <dgm:pt modelId="{85C16E26-3E6D-49F9-900D-FF55E69DB81B}" type="parTrans" cxnId="{6ECF61A9-6F2D-4AE3-9575-78F8B3632471}">
      <dgm:prSet/>
      <dgm:spPr/>
      <dgm:t>
        <a:bodyPr/>
        <a:lstStyle/>
        <a:p>
          <a:endParaRPr lang="en-IN"/>
        </a:p>
      </dgm:t>
    </dgm:pt>
    <dgm:pt modelId="{E89BF733-D6C7-4191-B063-7B518BE11C64}" type="sibTrans" cxnId="{6ECF61A9-6F2D-4AE3-9575-78F8B3632471}">
      <dgm:prSet/>
      <dgm:spPr/>
      <dgm:t>
        <a:bodyPr/>
        <a:lstStyle/>
        <a:p>
          <a:endParaRPr lang="en-IN"/>
        </a:p>
      </dgm:t>
    </dgm:pt>
    <dgm:pt modelId="{9A602C31-21F4-4940-A878-59E39121709E}">
      <dgm:prSet phldrT="[Text]"/>
      <dgm:spPr/>
      <dgm:t>
        <a:bodyPr/>
        <a:lstStyle/>
        <a:p>
          <a:r>
            <a:rPr lang="en-US" dirty="0"/>
            <a:t>Hyper Parameters Tuning of Models</a:t>
          </a:r>
          <a:endParaRPr lang="en-IN" dirty="0"/>
        </a:p>
      </dgm:t>
    </dgm:pt>
    <dgm:pt modelId="{074E3A2E-E7E2-433C-BAE6-BEBE90BFB1AE}" type="parTrans" cxnId="{F6045C09-1EC7-497D-92C4-2DD1E15681AA}">
      <dgm:prSet/>
      <dgm:spPr/>
      <dgm:t>
        <a:bodyPr/>
        <a:lstStyle/>
        <a:p>
          <a:endParaRPr lang="en-IN"/>
        </a:p>
      </dgm:t>
    </dgm:pt>
    <dgm:pt modelId="{223BA0D1-042B-4529-A382-27B595DF0CA6}" type="sibTrans" cxnId="{F6045C09-1EC7-497D-92C4-2DD1E15681AA}">
      <dgm:prSet/>
      <dgm:spPr/>
      <dgm:t>
        <a:bodyPr/>
        <a:lstStyle/>
        <a:p>
          <a:endParaRPr lang="en-IN"/>
        </a:p>
      </dgm:t>
    </dgm:pt>
    <dgm:pt modelId="{29A18ADD-2A8B-49D3-9BE8-B96F7A399986}">
      <dgm:prSet phldrT="[Text]"/>
      <dgm:spPr/>
      <dgm:t>
        <a:bodyPr/>
        <a:lstStyle/>
        <a:p>
          <a:r>
            <a:rPr lang="en-US" dirty="0"/>
            <a:t>For ARMA best model is p = 9, d = 0, q = 2</a:t>
          </a:r>
          <a:endParaRPr lang="en-IN" dirty="0"/>
        </a:p>
      </dgm:t>
    </dgm:pt>
    <dgm:pt modelId="{4265E31E-DB66-4A6F-A5A6-05429FA6E678}" type="parTrans" cxnId="{65AA9D3E-1470-4299-975A-3148FB61DD1D}">
      <dgm:prSet/>
      <dgm:spPr/>
      <dgm:t>
        <a:bodyPr/>
        <a:lstStyle/>
        <a:p>
          <a:endParaRPr lang="en-IN"/>
        </a:p>
      </dgm:t>
    </dgm:pt>
    <dgm:pt modelId="{8021435A-FCB0-485F-B3F0-CB1A80147376}" type="sibTrans" cxnId="{65AA9D3E-1470-4299-975A-3148FB61DD1D}">
      <dgm:prSet/>
      <dgm:spPr/>
      <dgm:t>
        <a:bodyPr/>
        <a:lstStyle/>
        <a:p>
          <a:endParaRPr lang="en-IN"/>
        </a:p>
      </dgm:t>
    </dgm:pt>
    <dgm:pt modelId="{AF7D2565-7E08-45D1-97CD-2BE70BCF2BDD}">
      <dgm:prSet phldrT="[Text]"/>
      <dgm:spPr/>
      <dgm:t>
        <a:bodyPr/>
        <a:lstStyle/>
        <a:p>
          <a:r>
            <a:rPr lang="en-US" dirty="0"/>
            <a:t>For ARMA with Exponential Smoothing best model is p = 2, d = 0, q = 1</a:t>
          </a:r>
          <a:endParaRPr lang="en-IN" dirty="0"/>
        </a:p>
      </dgm:t>
    </dgm:pt>
    <dgm:pt modelId="{EDA72544-4010-4594-B68A-9A30828BADED}" type="parTrans" cxnId="{5F35488D-E51A-4929-B323-23F0865C3ACB}">
      <dgm:prSet/>
      <dgm:spPr/>
      <dgm:t>
        <a:bodyPr/>
        <a:lstStyle/>
        <a:p>
          <a:endParaRPr lang="en-IN"/>
        </a:p>
      </dgm:t>
    </dgm:pt>
    <dgm:pt modelId="{406CE167-ADDF-48BA-9E77-0C9637719304}" type="sibTrans" cxnId="{5F35488D-E51A-4929-B323-23F0865C3ACB}">
      <dgm:prSet/>
      <dgm:spPr/>
      <dgm:t>
        <a:bodyPr/>
        <a:lstStyle/>
        <a:p>
          <a:endParaRPr lang="en-IN"/>
        </a:p>
      </dgm:t>
    </dgm:pt>
    <dgm:pt modelId="{C9813C05-A016-48D2-B982-5BEA07B611F4}">
      <dgm:prSet phldrT="[Text]"/>
      <dgm:spPr/>
      <dgm:t>
        <a:bodyPr/>
        <a:lstStyle/>
        <a:p>
          <a:r>
            <a:rPr lang="en-US" dirty="0"/>
            <a:t>Best Model is ARMA, plotted actual and forecasted sales</a:t>
          </a:r>
          <a:endParaRPr lang="en-IN" dirty="0"/>
        </a:p>
      </dgm:t>
    </dgm:pt>
    <dgm:pt modelId="{1712B243-72BD-4656-85AD-523CE35ED848}" type="parTrans" cxnId="{ED5EF295-1D36-47F6-B7C4-8ACF0CD85238}">
      <dgm:prSet/>
      <dgm:spPr/>
      <dgm:t>
        <a:bodyPr/>
        <a:lstStyle/>
        <a:p>
          <a:endParaRPr lang="en-IN"/>
        </a:p>
      </dgm:t>
    </dgm:pt>
    <dgm:pt modelId="{400D96F6-FD84-4664-97BA-D9DCA16A2FCD}" type="sibTrans" cxnId="{ED5EF295-1D36-47F6-B7C4-8ACF0CD85238}">
      <dgm:prSet/>
      <dgm:spPr/>
      <dgm:t>
        <a:bodyPr/>
        <a:lstStyle/>
        <a:p>
          <a:endParaRPr lang="en-IN"/>
        </a:p>
      </dgm:t>
    </dgm:pt>
    <dgm:pt modelId="{9C269350-7673-439D-A3D3-E3E5E5C79019}">
      <dgm:prSet phldrT="[Text]"/>
      <dgm:spPr/>
      <dgm:t>
        <a:bodyPr/>
        <a:lstStyle/>
        <a:p>
          <a:r>
            <a:rPr lang="en-US" dirty="0"/>
            <a:t>There is decreasing of sales in upcoming years for furniture category</a:t>
          </a:r>
          <a:endParaRPr lang="en-IN" dirty="0"/>
        </a:p>
      </dgm:t>
    </dgm:pt>
    <dgm:pt modelId="{D29882CD-57B6-4EF3-A899-5B6F51EAA822}" type="parTrans" cxnId="{29976489-12A0-4678-A329-2A0FD4DF6021}">
      <dgm:prSet/>
      <dgm:spPr/>
      <dgm:t>
        <a:bodyPr/>
        <a:lstStyle/>
        <a:p>
          <a:endParaRPr lang="en-IN"/>
        </a:p>
      </dgm:t>
    </dgm:pt>
    <dgm:pt modelId="{E20352B1-5B88-4609-96AA-3CE25796E67D}" type="sibTrans" cxnId="{29976489-12A0-4678-A329-2A0FD4DF6021}">
      <dgm:prSet/>
      <dgm:spPr/>
      <dgm:t>
        <a:bodyPr/>
        <a:lstStyle/>
        <a:p>
          <a:endParaRPr lang="en-IN"/>
        </a:p>
      </dgm:t>
    </dgm:pt>
    <dgm:pt modelId="{48F3AB19-4419-4ACD-AA4E-D7BB52058DB3}">
      <dgm:prSet phldrT="[Text]"/>
      <dgm:spPr/>
      <dgm:t>
        <a:bodyPr/>
        <a:lstStyle/>
        <a:p>
          <a:r>
            <a:rPr lang="en-US" dirty="0"/>
            <a:t>Forecast</a:t>
          </a:r>
          <a:endParaRPr lang="en-IN" dirty="0"/>
        </a:p>
      </dgm:t>
    </dgm:pt>
    <dgm:pt modelId="{4FE21625-1654-457B-A058-9DAB664E235A}" type="sibTrans" cxnId="{6112E6E6-5486-4CD4-B705-A31E770D0B77}">
      <dgm:prSet/>
      <dgm:spPr/>
      <dgm:t>
        <a:bodyPr/>
        <a:lstStyle/>
        <a:p>
          <a:endParaRPr lang="en-IN"/>
        </a:p>
      </dgm:t>
    </dgm:pt>
    <dgm:pt modelId="{5C515E72-2F18-4D51-95E7-32A1C617C271}" type="parTrans" cxnId="{6112E6E6-5486-4CD4-B705-A31E770D0B77}">
      <dgm:prSet/>
      <dgm:spPr/>
      <dgm:t>
        <a:bodyPr/>
        <a:lstStyle/>
        <a:p>
          <a:endParaRPr lang="en-IN"/>
        </a:p>
      </dgm:t>
    </dgm:pt>
    <dgm:pt modelId="{6DFB2C47-1A6C-4AE4-9022-40435B19F933}" type="pres">
      <dgm:prSet presAssocID="{A322DA23-BA1D-4BE3-90D9-6035031BBDE2}" presName="Name0" presStyleCnt="0">
        <dgm:presLayoutVars>
          <dgm:chPref val="3"/>
          <dgm:dir/>
          <dgm:animLvl val="lvl"/>
          <dgm:resizeHandles/>
        </dgm:presLayoutVars>
      </dgm:prSet>
      <dgm:spPr/>
    </dgm:pt>
    <dgm:pt modelId="{E850AA2C-A0B0-4178-8255-03C3CC69209F}" type="pres">
      <dgm:prSet presAssocID="{C93801EF-3AAA-420B-8BAC-4270A4C11691}" presName="horFlow" presStyleCnt="0"/>
      <dgm:spPr/>
    </dgm:pt>
    <dgm:pt modelId="{33C44707-B030-4F19-B53D-275A350EE4F8}" type="pres">
      <dgm:prSet presAssocID="{C93801EF-3AAA-420B-8BAC-4270A4C11691}" presName="bigChev" presStyleLbl="node1" presStyleIdx="0" presStyleCnt="3"/>
      <dgm:spPr/>
    </dgm:pt>
    <dgm:pt modelId="{4C00F33F-F328-48D3-9FAD-0810799715EC}" type="pres">
      <dgm:prSet presAssocID="{A29ADAD2-BE50-4F3D-9FC7-1701A55E2F3F}" presName="parTrans" presStyleCnt="0"/>
      <dgm:spPr/>
    </dgm:pt>
    <dgm:pt modelId="{1478BF2E-BE59-4F65-B2C8-E58A98196B04}" type="pres">
      <dgm:prSet presAssocID="{DBFC8825-01F6-4592-B55E-BDD2D3CA6B7E}" presName="node" presStyleLbl="alignAccFollowNode1" presStyleIdx="0" presStyleCnt="6">
        <dgm:presLayoutVars>
          <dgm:bulletEnabled val="1"/>
        </dgm:presLayoutVars>
      </dgm:prSet>
      <dgm:spPr/>
    </dgm:pt>
    <dgm:pt modelId="{D8356BC8-5C4A-456E-88A7-85913774EB59}" type="pres">
      <dgm:prSet presAssocID="{28B63586-A5F2-4066-A8A0-0DDC4F869B93}" presName="sibTrans" presStyleCnt="0"/>
      <dgm:spPr/>
    </dgm:pt>
    <dgm:pt modelId="{EB1162FE-9EDE-4ADF-8A5F-739797DEF33B}" type="pres">
      <dgm:prSet presAssocID="{3AD960A3-6979-41EA-8CB0-32F2B8FBEC96}" presName="node" presStyleLbl="alignAccFollowNode1" presStyleIdx="1" presStyleCnt="6">
        <dgm:presLayoutVars>
          <dgm:bulletEnabled val="1"/>
        </dgm:presLayoutVars>
      </dgm:prSet>
      <dgm:spPr/>
    </dgm:pt>
    <dgm:pt modelId="{65083E16-129C-47F5-83E5-D4D7AF50E99F}" type="pres">
      <dgm:prSet presAssocID="{C93801EF-3AAA-420B-8BAC-4270A4C11691}" presName="vSp" presStyleCnt="0"/>
      <dgm:spPr/>
    </dgm:pt>
    <dgm:pt modelId="{A79C3570-F723-4C79-8647-285EEA903ACD}" type="pres">
      <dgm:prSet presAssocID="{9A602C31-21F4-4940-A878-59E39121709E}" presName="horFlow" presStyleCnt="0"/>
      <dgm:spPr/>
    </dgm:pt>
    <dgm:pt modelId="{47231AE1-C0D4-4D31-8188-F5F0BB3CEED4}" type="pres">
      <dgm:prSet presAssocID="{9A602C31-21F4-4940-A878-59E39121709E}" presName="bigChev" presStyleLbl="node1" presStyleIdx="1" presStyleCnt="3"/>
      <dgm:spPr/>
    </dgm:pt>
    <dgm:pt modelId="{2200A604-1773-437C-9638-1BBBCF6A364E}" type="pres">
      <dgm:prSet presAssocID="{4265E31E-DB66-4A6F-A5A6-05429FA6E678}" presName="parTrans" presStyleCnt="0"/>
      <dgm:spPr/>
    </dgm:pt>
    <dgm:pt modelId="{BB765B02-EBF5-4BC2-A681-B26B20467E1C}" type="pres">
      <dgm:prSet presAssocID="{29A18ADD-2A8B-49D3-9BE8-B96F7A399986}" presName="node" presStyleLbl="alignAccFollowNode1" presStyleIdx="2" presStyleCnt="6">
        <dgm:presLayoutVars>
          <dgm:bulletEnabled val="1"/>
        </dgm:presLayoutVars>
      </dgm:prSet>
      <dgm:spPr/>
    </dgm:pt>
    <dgm:pt modelId="{FE061930-583D-43D9-B925-A73062C2A9A6}" type="pres">
      <dgm:prSet presAssocID="{8021435A-FCB0-485F-B3F0-CB1A80147376}" presName="sibTrans" presStyleCnt="0"/>
      <dgm:spPr/>
    </dgm:pt>
    <dgm:pt modelId="{858E8092-8796-4E71-BA55-95955FF72B5E}" type="pres">
      <dgm:prSet presAssocID="{AF7D2565-7E08-45D1-97CD-2BE70BCF2BDD}" presName="node" presStyleLbl="alignAccFollowNode1" presStyleIdx="3" presStyleCnt="6">
        <dgm:presLayoutVars>
          <dgm:bulletEnabled val="1"/>
        </dgm:presLayoutVars>
      </dgm:prSet>
      <dgm:spPr/>
    </dgm:pt>
    <dgm:pt modelId="{884ED5FF-92E0-4417-B776-18CA9CA609B3}" type="pres">
      <dgm:prSet presAssocID="{9A602C31-21F4-4940-A878-59E39121709E}" presName="vSp" presStyleCnt="0"/>
      <dgm:spPr/>
    </dgm:pt>
    <dgm:pt modelId="{9B7843BC-B0E8-4CBF-A895-672328821ADF}" type="pres">
      <dgm:prSet presAssocID="{48F3AB19-4419-4ACD-AA4E-D7BB52058DB3}" presName="horFlow" presStyleCnt="0"/>
      <dgm:spPr/>
    </dgm:pt>
    <dgm:pt modelId="{0C7B60FE-FE53-4271-95E4-0DA3659DC5CE}" type="pres">
      <dgm:prSet presAssocID="{48F3AB19-4419-4ACD-AA4E-D7BB52058DB3}" presName="bigChev" presStyleLbl="node1" presStyleIdx="2" presStyleCnt="3"/>
      <dgm:spPr/>
    </dgm:pt>
    <dgm:pt modelId="{55EE92A0-83D4-4B64-B409-2816B4B0A1BD}" type="pres">
      <dgm:prSet presAssocID="{1712B243-72BD-4656-85AD-523CE35ED848}" presName="parTrans" presStyleCnt="0"/>
      <dgm:spPr/>
    </dgm:pt>
    <dgm:pt modelId="{CFED78CA-EF9E-41AD-B1FC-11985CD205AB}" type="pres">
      <dgm:prSet presAssocID="{C9813C05-A016-48D2-B982-5BEA07B611F4}" presName="node" presStyleLbl="alignAccFollowNode1" presStyleIdx="4" presStyleCnt="6">
        <dgm:presLayoutVars>
          <dgm:bulletEnabled val="1"/>
        </dgm:presLayoutVars>
      </dgm:prSet>
      <dgm:spPr/>
    </dgm:pt>
    <dgm:pt modelId="{04CE1707-F544-4960-8838-D5A2D56D0525}" type="pres">
      <dgm:prSet presAssocID="{400D96F6-FD84-4664-97BA-D9DCA16A2FCD}" presName="sibTrans" presStyleCnt="0"/>
      <dgm:spPr/>
    </dgm:pt>
    <dgm:pt modelId="{B5AA412A-53CF-47D5-8548-230905233A6D}" type="pres">
      <dgm:prSet presAssocID="{9C269350-7673-439D-A3D3-E3E5E5C79019}" presName="node" presStyleLbl="alignAccFollowNode1" presStyleIdx="5" presStyleCnt="6">
        <dgm:presLayoutVars>
          <dgm:bulletEnabled val="1"/>
        </dgm:presLayoutVars>
      </dgm:prSet>
      <dgm:spPr/>
    </dgm:pt>
  </dgm:ptLst>
  <dgm:cxnLst>
    <dgm:cxn modelId="{F6045C09-1EC7-497D-92C4-2DD1E15681AA}" srcId="{A322DA23-BA1D-4BE3-90D9-6035031BBDE2}" destId="{9A602C31-21F4-4940-A878-59E39121709E}" srcOrd="1" destOrd="0" parTransId="{074E3A2E-E7E2-433C-BAE6-BEBE90BFB1AE}" sibTransId="{223BA0D1-042B-4529-A382-27B595DF0CA6}"/>
    <dgm:cxn modelId="{65AA9D3E-1470-4299-975A-3148FB61DD1D}" srcId="{9A602C31-21F4-4940-A878-59E39121709E}" destId="{29A18ADD-2A8B-49D3-9BE8-B96F7A399986}" srcOrd="0" destOrd="0" parTransId="{4265E31E-DB66-4A6F-A5A6-05429FA6E678}" sibTransId="{8021435A-FCB0-485F-B3F0-CB1A80147376}"/>
    <dgm:cxn modelId="{2ABAA25E-EE17-4CFF-9192-79EBECE17F13}" type="presOf" srcId="{9A602C31-21F4-4940-A878-59E39121709E}" destId="{47231AE1-C0D4-4D31-8188-F5F0BB3CEED4}" srcOrd="0" destOrd="0" presId="urn:microsoft.com/office/officeart/2005/8/layout/lProcess3"/>
    <dgm:cxn modelId="{149D2B5F-4EFA-476C-AB25-AEC3E6A12D7B}" type="presOf" srcId="{C9813C05-A016-48D2-B982-5BEA07B611F4}" destId="{CFED78CA-EF9E-41AD-B1FC-11985CD205AB}" srcOrd="0" destOrd="0" presId="urn:microsoft.com/office/officeart/2005/8/layout/lProcess3"/>
    <dgm:cxn modelId="{C1CFCC60-6AEC-44C5-9578-DEB6EAAB860B}" type="presOf" srcId="{3AD960A3-6979-41EA-8CB0-32F2B8FBEC96}" destId="{EB1162FE-9EDE-4ADF-8A5F-739797DEF33B}" srcOrd="0" destOrd="0" presId="urn:microsoft.com/office/officeart/2005/8/layout/lProcess3"/>
    <dgm:cxn modelId="{7836C74A-0B4D-42BB-9E54-8FC1354E6BAE}" type="presOf" srcId="{48F3AB19-4419-4ACD-AA4E-D7BB52058DB3}" destId="{0C7B60FE-FE53-4271-95E4-0DA3659DC5CE}" srcOrd="0" destOrd="0" presId="urn:microsoft.com/office/officeart/2005/8/layout/lProcess3"/>
    <dgm:cxn modelId="{44E75F4C-C45D-42DD-9B2A-506A7849B630}" srcId="{A322DA23-BA1D-4BE3-90D9-6035031BBDE2}" destId="{C93801EF-3AAA-420B-8BAC-4270A4C11691}" srcOrd="0" destOrd="0" parTransId="{32194CF5-4FD1-400F-8259-1607BA76C2DF}" sibTransId="{301BB14E-D1EE-4AA1-827B-00842D733F95}"/>
    <dgm:cxn modelId="{29976489-12A0-4678-A329-2A0FD4DF6021}" srcId="{48F3AB19-4419-4ACD-AA4E-D7BB52058DB3}" destId="{9C269350-7673-439D-A3D3-E3E5E5C79019}" srcOrd="1" destOrd="0" parTransId="{D29882CD-57B6-4EF3-A899-5B6F51EAA822}" sibTransId="{E20352B1-5B88-4609-96AA-3CE25796E67D}"/>
    <dgm:cxn modelId="{5F35488D-E51A-4929-B323-23F0865C3ACB}" srcId="{9A602C31-21F4-4940-A878-59E39121709E}" destId="{AF7D2565-7E08-45D1-97CD-2BE70BCF2BDD}" srcOrd="1" destOrd="0" parTransId="{EDA72544-4010-4594-B68A-9A30828BADED}" sibTransId="{406CE167-ADDF-48BA-9E77-0C9637719304}"/>
    <dgm:cxn modelId="{ED5EF295-1D36-47F6-B7C4-8ACF0CD85238}" srcId="{48F3AB19-4419-4ACD-AA4E-D7BB52058DB3}" destId="{C9813C05-A016-48D2-B982-5BEA07B611F4}" srcOrd="0" destOrd="0" parTransId="{1712B243-72BD-4656-85AD-523CE35ED848}" sibTransId="{400D96F6-FD84-4664-97BA-D9DCA16A2FCD}"/>
    <dgm:cxn modelId="{F5AE9AA0-83DE-41C4-BD52-1A4AE7EB24A3}" type="presOf" srcId="{AF7D2565-7E08-45D1-97CD-2BE70BCF2BDD}" destId="{858E8092-8796-4E71-BA55-95955FF72B5E}" srcOrd="0" destOrd="0" presId="urn:microsoft.com/office/officeart/2005/8/layout/lProcess3"/>
    <dgm:cxn modelId="{4A3960A7-3D3D-4274-96AF-997517CBF6A4}" type="presOf" srcId="{A322DA23-BA1D-4BE3-90D9-6035031BBDE2}" destId="{6DFB2C47-1A6C-4AE4-9022-40435B19F933}" srcOrd="0" destOrd="0" presId="urn:microsoft.com/office/officeart/2005/8/layout/lProcess3"/>
    <dgm:cxn modelId="{6ECF61A9-6F2D-4AE3-9575-78F8B3632471}" srcId="{C93801EF-3AAA-420B-8BAC-4270A4C11691}" destId="{3AD960A3-6979-41EA-8CB0-32F2B8FBEC96}" srcOrd="1" destOrd="0" parTransId="{85C16E26-3E6D-49F9-900D-FF55E69DB81B}" sibTransId="{E89BF733-D6C7-4191-B063-7B518BE11C64}"/>
    <dgm:cxn modelId="{BF0D7BBE-4697-409F-8672-D17EEEB67777}" type="presOf" srcId="{C93801EF-3AAA-420B-8BAC-4270A4C11691}" destId="{33C44707-B030-4F19-B53D-275A350EE4F8}" srcOrd="0" destOrd="0" presId="urn:microsoft.com/office/officeart/2005/8/layout/lProcess3"/>
    <dgm:cxn modelId="{6F87DFC5-8BB9-4836-A47B-5EA9ABE2FF27}" type="presOf" srcId="{DBFC8825-01F6-4592-B55E-BDD2D3CA6B7E}" destId="{1478BF2E-BE59-4F65-B2C8-E58A98196B04}" srcOrd="0" destOrd="0" presId="urn:microsoft.com/office/officeart/2005/8/layout/lProcess3"/>
    <dgm:cxn modelId="{6112E6E6-5486-4CD4-B705-A31E770D0B77}" srcId="{A322DA23-BA1D-4BE3-90D9-6035031BBDE2}" destId="{48F3AB19-4419-4ACD-AA4E-D7BB52058DB3}" srcOrd="2" destOrd="0" parTransId="{5C515E72-2F18-4D51-95E7-32A1C617C271}" sibTransId="{4FE21625-1654-457B-A058-9DAB664E235A}"/>
    <dgm:cxn modelId="{3C80E0EC-063E-4599-A6B3-6216964A4060}" srcId="{C93801EF-3AAA-420B-8BAC-4270A4C11691}" destId="{DBFC8825-01F6-4592-B55E-BDD2D3CA6B7E}" srcOrd="0" destOrd="0" parTransId="{A29ADAD2-BE50-4F3D-9FC7-1701A55E2F3F}" sibTransId="{28B63586-A5F2-4066-A8A0-0DDC4F869B93}"/>
    <dgm:cxn modelId="{3A19C3EE-425C-4CD1-B045-5989354E14F1}" type="presOf" srcId="{9C269350-7673-439D-A3D3-E3E5E5C79019}" destId="{B5AA412A-53CF-47D5-8548-230905233A6D}" srcOrd="0" destOrd="0" presId="urn:microsoft.com/office/officeart/2005/8/layout/lProcess3"/>
    <dgm:cxn modelId="{80AB47F0-C6C1-4BF7-AA91-997E1CA7DEC4}" type="presOf" srcId="{29A18ADD-2A8B-49D3-9BE8-B96F7A399986}" destId="{BB765B02-EBF5-4BC2-A681-B26B20467E1C}" srcOrd="0" destOrd="0" presId="urn:microsoft.com/office/officeart/2005/8/layout/lProcess3"/>
    <dgm:cxn modelId="{30D0DB32-B642-4A2F-9DCA-E3B759409C43}" type="presParOf" srcId="{6DFB2C47-1A6C-4AE4-9022-40435B19F933}" destId="{E850AA2C-A0B0-4178-8255-03C3CC69209F}" srcOrd="0" destOrd="0" presId="urn:microsoft.com/office/officeart/2005/8/layout/lProcess3"/>
    <dgm:cxn modelId="{D8FD12BB-8BD1-4F74-A495-225904B7081B}" type="presParOf" srcId="{E850AA2C-A0B0-4178-8255-03C3CC69209F}" destId="{33C44707-B030-4F19-B53D-275A350EE4F8}" srcOrd="0" destOrd="0" presId="urn:microsoft.com/office/officeart/2005/8/layout/lProcess3"/>
    <dgm:cxn modelId="{8B31B5AB-83DB-4A7C-8622-7CFB4C5EB167}" type="presParOf" srcId="{E850AA2C-A0B0-4178-8255-03C3CC69209F}" destId="{4C00F33F-F328-48D3-9FAD-0810799715EC}" srcOrd="1" destOrd="0" presId="urn:microsoft.com/office/officeart/2005/8/layout/lProcess3"/>
    <dgm:cxn modelId="{B6040BCE-AB6E-48D4-AF8F-30141CB32703}" type="presParOf" srcId="{E850AA2C-A0B0-4178-8255-03C3CC69209F}" destId="{1478BF2E-BE59-4F65-B2C8-E58A98196B04}" srcOrd="2" destOrd="0" presId="urn:microsoft.com/office/officeart/2005/8/layout/lProcess3"/>
    <dgm:cxn modelId="{A2C96D25-EFC1-487A-9303-D71CFBD83F71}" type="presParOf" srcId="{E850AA2C-A0B0-4178-8255-03C3CC69209F}" destId="{D8356BC8-5C4A-456E-88A7-85913774EB59}" srcOrd="3" destOrd="0" presId="urn:microsoft.com/office/officeart/2005/8/layout/lProcess3"/>
    <dgm:cxn modelId="{B8CEB2C2-BD7E-4C57-9520-C56F3641D96E}" type="presParOf" srcId="{E850AA2C-A0B0-4178-8255-03C3CC69209F}" destId="{EB1162FE-9EDE-4ADF-8A5F-739797DEF33B}" srcOrd="4" destOrd="0" presId="urn:microsoft.com/office/officeart/2005/8/layout/lProcess3"/>
    <dgm:cxn modelId="{34923E5B-36B8-4A59-8E41-9FD06987F55E}" type="presParOf" srcId="{6DFB2C47-1A6C-4AE4-9022-40435B19F933}" destId="{65083E16-129C-47F5-83E5-D4D7AF50E99F}" srcOrd="1" destOrd="0" presId="urn:microsoft.com/office/officeart/2005/8/layout/lProcess3"/>
    <dgm:cxn modelId="{6C464433-730F-4A91-81C2-2957F9BD9F5D}" type="presParOf" srcId="{6DFB2C47-1A6C-4AE4-9022-40435B19F933}" destId="{A79C3570-F723-4C79-8647-285EEA903ACD}" srcOrd="2" destOrd="0" presId="urn:microsoft.com/office/officeart/2005/8/layout/lProcess3"/>
    <dgm:cxn modelId="{4A4E37B7-0F58-44FF-B8D0-8D9CDF2DE241}" type="presParOf" srcId="{A79C3570-F723-4C79-8647-285EEA903ACD}" destId="{47231AE1-C0D4-4D31-8188-F5F0BB3CEED4}" srcOrd="0" destOrd="0" presId="urn:microsoft.com/office/officeart/2005/8/layout/lProcess3"/>
    <dgm:cxn modelId="{450603F6-01D4-4CDF-8324-129A7307A13B}" type="presParOf" srcId="{A79C3570-F723-4C79-8647-285EEA903ACD}" destId="{2200A604-1773-437C-9638-1BBBCF6A364E}" srcOrd="1" destOrd="0" presId="urn:microsoft.com/office/officeart/2005/8/layout/lProcess3"/>
    <dgm:cxn modelId="{0E4F096F-E071-4875-ADC3-F6B42F4B47A1}" type="presParOf" srcId="{A79C3570-F723-4C79-8647-285EEA903ACD}" destId="{BB765B02-EBF5-4BC2-A681-B26B20467E1C}" srcOrd="2" destOrd="0" presId="urn:microsoft.com/office/officeart/2005/8/layout/lProcess3"/>
    <dgm:cxn modelId="{FB1582A3-BFAF-41F1-8C99-3897CDBEE48D}" type="presParOf" srcId="{A79C3570-F723-4C79-8647-285EEA903ACD}" destId="{FE061930-583D-43D9-B925-A73062C2A9A6}" srcOrd="3" destOrd="0" presId="urn:microsoft.com/office/officeart/2005/8/layout/lProcess3"/>
    <dgm:cxn modelId="{3BC66FE3-C713-4639-9601-64293040BC38}" type="presParOf" srcId="{A79C3570-F723-4C79-8647-285EEA903ACD}" destId="{858E8092-8796-4E71-BA55-95955FF72B5E}" srcOrd="4" destOrd="0" presId="urn:microsoft.com/office/officeart/2005/8/layout/lProcess3"/>
    <dgm:cxn modelId="{2641DF46-0EEB-44D4-ADDB-52F27C043C7E}" type="presParOf" srcId="{6DFB2C47-1A6C-4AE4-9022-40435B19F933}" destId="{884ED5FF-92E0-4417-B776-18CA9CA609B3}" srcOrd="3" destOrd="0" presId="urn:microsoft.com/office/officeart/2005/8/layout/lProcess3"/>
    <dgm:cxn modelId="{28F897B2-6FDB-4C5A-AB8C-92DB7DEB04D6}" type="presParOf" srcId="{6DFB2C47-1A6C-4AE4-9022-40435B19F933}" destId="{9B7843BC-B0E8-4CBF-A895-672328821ADF}" srcOrd="4" destOrd="0" presId="urn:microsoft.com/office/officeart/2005/8/layout/lProcess3"/>
    <dgm:cxn modelId="{974AC615-92D8-47F6-B109-A86F1D86F1B0}" type="presParOf" srcId="{9B7843BC-B0E8-4CBF-A895-672328821ADF}" destId="{0C7B60FE-FE53-4271-95E4-0DA3659DC5CE}" srcOrd="0" destOrd="0" presId="urn:microsoft.com/office/officeart/2005/8/layout/lProcess3"/>
    <dgm:cxn modelId="{E01167C7-3FCA-486F-B899-93FF4A0B4D2D}" type="presParOf" srcId="{9B7843BC-B0E8-4CBF-A895-672328821ADF}" destId="{55EE92A0-83D4-4B64-B409-2816B4B0A1BD}" srcOrd="1" destOrd="0" presId="urn:microsoft.com/office/officeart/2005/8/layout/lProcess3"/>
    <dgm:cxn modelId="{24867FAB-95BC-42FF-8C89-5F688157A3DD}" type="presParOf" srcId="{9B7843BC-B0E8-4CBF-A895-672328821ADF}" destId="{CFED78CA-EF9E-41AD-B1FC-11985CD205AB}" srcOrd="2" destOrd="0" presId="urn:microsoft.com/office/officeart/2005/8/layout/lProcess3"/>
    <dgm:cxn modelId="{98ECA5C5-D8FA-480E-85AE-EB1D524ED775}" type="presParOf" srcId="{9B7843BC-B0E8-4CBF-A895-672328821ADF}" destId="{04CE1707-F544-4960-8838-D5A2D56D0525}" srcOrd="3" destOrd="0" presId="urn:microsoft.com/office/officeart/2005/8/layout/lProcess3"/>
    <dgm:cxn modelId="{A020D841-C464-42A3-936A-CE1BFFA1FAA9}" type="presParOf" srcId="{9B7843BC-B0E8-4CBF-A895-672328821ADF}" destId="{B5AA412A-53CF-47D5-8548-230905233A6D}" srcOrd="4"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22DA23-BA1D-4BE3-90D9-6035031BBDE2}" type="doc">
      <dgm:prSet loTypeId="urn:microsoft.com/office/officeart/2005/8/layout/lProcess3" loCatId="process" qsTypeId="urn:microsoft.com/office/officeart/2005/8/quickstyle/3d2" qsCatId="3D" csTypeId="urn:microsoft.com/office/officeart/2005/8/colors/accent1_2" csCatId="accent1" phldr="1"/>
      <dgm:spPr/>
      <dgm:t>
        <a:bodyPr/>
        <a:lstStyle/>
        <a:p>
          <a:endParaRPr lang="en-IN"/>
        </a:p>
      </dgm:t>
    </dgm:pt>
    <dgm:pt modelId="{C93801EF-3AAA-420B-8BAC-4270A4C11691}">
      <dgm:prSet phldrT="[Text]"/>
      <dgm:spPr/>
      <dgm:t>
        <a:bodyPr/>
        <a:lstStyle/>
        <a:p>
          <a:r>
            <a:rPr lang="en-US" dirty="0"/>
            <a:t>Stationarity Check</a:t>
          </a:r>
          <a:endParaRPr lang="en-IN" dirty="0"/>
        </a:p>
      </dgm:t>
    </dgm:pt>
    <dgm:pt modelId="{32194CF5-4FD1-400F-8259-1607BA76C2DF}" type="parTrans" cxnId="{44E75F4C-C45D-42DD-9B2A-506A7849B630}">
      <dgm:prSet/>
      <dgm:spPr/>
      <dgm:t>
        <a:bodyPr/>
        <a:lstStyle/>
        <a:p>
          <a:endParaRPr lang="en-IN"/>
        </a:p>
      </dgm:t>
    </dgm:pt>
    <dgm:pt modelId="{301BB14E-D1EE-4AA1-827B-00842D733F95}" type="sibTrans" cxnId="{44E75F4C-C45D-42DD-9B2A-506A7849B630}">
      <dgm:prSet/>
      <dgm:spPr/>
      <dgm:t>
        <a:bodyPr/>
        <a:lstStyle/>
        <a:p>
          <a:endParaRPr lang="en-IN"/>
        </a:p>
      </dgm:t>
    </dgm:pt>
    <dgm:pt modelId="{DBFC8825-01F6-4592-B55E-BDD2D3CA6B7E}">
      <dgm:prSet phldrT="[Text]"/>
      <dgm:spPr/>
      <dgm:t>
        <a:bodyPr/>
        <a:lstStyle/>
        <a:p>
          <a:r>
            <a:rPr lang="en-US" dirty="0"/>
            <a:t>p-value &lt; 0.05, It is a Stationary data</a:t>
          </a:r>
          <a:endParaRPr lang="en-IN" dirty="0"/>
        </a:p>
      </dgm:t>
    </dgm:pt>
    <dgm:pt modelId="{A29ADAD2-BE50-4F3D-9FC7-1701A55E2F3F}" type="parTrans" cxnId="{3C80E0EC-063E-4599-A6B3-6216964A4060}">
      <dgm:prSet/>
      <dgm:spPr/>
      <dgm:t>
        <a:bodyPr/>
        <a:lstStyle/>
        <a:p>
          <a:endParaRPr lang="en-IN"/>
        </a:p>
      </dgm:t>
    </dgm:pt>
    <dgm:pt modelId="{28B63586-A5F2-4066-A8A0-0DDC4F869B93}" type="sibTrans" cxnId="{3C80E0EC-063E-4599-A6B3-6216964A4060}">
      <dgm:prSet/>
      <dgm:spPr/>
      <dgm:t>
        <a:bodyPr/>
        <a:lstStyle/>
        <a:p>
          <a:endParaRPr lang="en-IN"/>
        </a:p>
      </dgm:t>
    </dgm:pt>
    <dgm:pt modelId="{3AD960A3-6979-41EA-8CB0-32F2B8FBEC96}">
      <dgm:prSet phldrT="[Text]"/>
      <dgm:spPr/>
      <dgm:t>
        <a:bodyPr/>
        <a:lstStyle/>
        <a:p>
          <a:r>
            <a:rPr lang="en-US" dirty="0"/>
            <a:t>ARMA and ARMA with Exponential Smoothing Models</a:t>
          </a:r>
          <a:endParaRPr lang="en-IN" dirty="0"/>
        </a:p>
      </dgm:t>
    </dgm:pt>
    <dgm:pt modelId="{85C16E26-3E6D-49F9-900D-FF55E69DB81B}" type="parTrans" cxnId="{6ECF61A9-6F2D-4AE3-9575-78F8B3632471}">
      <dgm:prSet/>
      <dgm:spPr/>
      <dgm:t>
        <a:bodyPr/>
        <a:lstStyle/>
        <a:p>
          <a:endParaRPr lang="en-IN"/>
        </a:p>
      </dgm:t>
    </dgm:pt>
    <dgm:pt modelId="{E89BF733-D6C7-4191-B063-7B518BE11C64}" type="sibTrans" cxnId="{6ECF61A9-6F2D-4AE3-9575-78F8B3632471}">
      <dgm:prSet/>
      <dgm:spPr/>
      <dgm:t>
        <a:bodyPr/>
        <a:lstStyle/>
        <a:p>
          <a:endParaRPr lang="en-IN"/>
        </a:p>
      </dgm:t>
    </dgm:pt>
    <dgm:pt modelId="{9A602C31-21F4-4940-A878-59E39121709E}">
      <dgm:prSet phldrT="[Text]"/>
      <dgm:spPr/>
      <dgm:t>
        <a:bodyPr/>
        <a:lstStyle/>
        <a:p>
          <a:r>
            <a:rPr lang="en-US" dirty="0"/>
            <a:t>Hyper Parameters Tuning of Models</a:t>
          </a:r>
          <a:endParaRPr lang="en-IN" dirty="0"/>
        </a:p>
      </dgm:t>
    </dgm:pt>
    <dgm:pt modelId="{074E3A2E-E7E2-433C-BAE6-BEBE90BFB1AE}" type="parTrans" cxnId="{F6045C09-1EC7-497D-92C4-2DD1E15681AA}">
      <dgm:prSet/>
      <dgm:spPr/>
      <dgm:t>
        <a:bodyPr/>
        <a:lstStyle/>
        <a:p>
          <a:endParaRPr lang="en-IN"/>
        </a:p>
      </dgm:t>
    </dgm:pt>
    <dgm:pt modelId="{223BA0D1-042B-4529-A382-27B595DF0CA6}" type="sibTrans" cxnId="{F6045C09-1EC7-497D-92C4-2DD1E15681AA}">
      <dgm:prSet/>
      <dgm:spPr/>
      <dgm:t>
        <a:bodyPr/>
        <a:lstStyle/>
        <a:p>
          <a:endParaRPr lang="en-IN"/>
        </a:p>
      </dgm:t>
    </dgm:pt>
    <dgm:pt modelId="{29A18ADD-2A8B-49D3-9BE8-B96F7A399986}">
      <dgm:prSet phldrT="[Text]"/>
      <dgm:spPr/>
      <dgm:t>
        <a:bodyPr/>
        <a:lstStyle/>
        <a:p>
          <a:r>
            <a:rPr lang="en-US" dirty="0"/>
            <a:t>For ARMA best model is p = 1, d = 0, q = 1</a:t>
          </a:r>
          <a:endParaRPr lang="en-IN" dirty="0"/>
        </a:p>
      </dgm:t>
    </dgm:pt>
    <dgm:pt modelId="{4265E31E-DB66-4A6F-A5A6-05429FA6E678}" type="parTrans" cxnId="{65AA9D3E-1470-4299-975A-3148FB61DD1D}">
      <dgm:prSet/>
      <dgm:spPr/>
      <dgm:t>
        <a:bodyPr/>
        <a:lstStyle/>
        <a:p>
          <a:endParaRPr lang="en-IN"/>
        </a:p>
      </dgm:t>
    </dgm:pt>
    <dgm:pt modelId="{8021435A-FCB0-485F-B3F0-CB1A80147376}" type="sibTrans" cxnId="{65AA9D3E-1470-4299-975A-3148FB61DD1D}">
      <dgm:prSet/>
      <dgm:spPr/>
      <dgm:t>
        <a:bodyPr/>
        <a:lstStyle/>
        <a:p>
          <a:endParaRPr lang="en-IN"/>
        </a:p>
      </dgm:t>
    </dgm:pt>
    <dgm:pt modelId="{AF7D2565-7E08-45D1-97CD-2BE70BCF2BDD}">
      <dgm:prSet phldrT="[Text]"/>
      <dgm:spPr/>
      <dgm:t>
        <a:bodyPr/>
        <a:lstStyle/>
        <a:p>
          <a:r>
            <a:rPr lang="en-US" dirty="0"/>
            <a:t>For ARMA with Exponential Smoothing best model is p = 5, d = 0, q = 2</a:t>
          </a:r>
          <a:endParaRPr lang="en-IN" dirty="0"/>
        </a:p>
      </dgm:t>
    </dgm:pt>
    <dgm:pt modelId="{EDA72544-4010-4594-B68A-9A30828BADED}" type="parTrans" cxnId="{5F35488D-E51A-4929-B323-23F0865C3ACB}">
      <dgm:prSet/>
      <dgm:spPr/>
      <dgm:t>
        <a:bodyPr/>
        <a:lstStyle/>
        <a:p>
          <a:endParaRPr lang="en-IN"/>
        </a:p>
      </dgm:t>
    </dgm:pt>
    <dgm:pt modelId="{406CE167-ADDF-48BA-9E77-0C9637719304}" type="sibTrans" cxnId="{5F35488D-E51A-4929-B323-23F0865C3ACB}">
      <dgm:prSet/>
      <dgm:spPr/>
      <dgm:t>
        <a:bodyPr/>
        <a:lstStyle/>
        <a:p>
          <a:endParaRPr lang="en-IN"/>
        </a:p>
      </dgm:t>
    </dgm:pt>
    <dgm:pt modelId="{C9813C05-A016-48D2-B982-5BEA07B611F4}">
      <dgm:prSet phldrT="[Text]"/>
      <dgm:spPr/>
      <dgm:t>
        <a:bodyPr/>
        <a:lstStyle/>
        <a:p>
          <a:r>
            <a:rPr lang="en-US" dirty="0"/>
            <a:t>Best Model is ARMA, plotted actual and forecasted sales</a:t>
          </a:r>
          <a:endParaRPr lang="en-IN" dirty="0"/>
        </a:p>
      </dgm:t>
    </dgm:pt>
    <dgm:pt modelId="{1712B243-72BD-4656-85AD-523CE35ED848}" type="parTrans" cxnId="{ED5EF295-1D36-47F6-B7C4-8ACF0CD85238}">
      <dgm:prSet/>
      <dgm:spPr/>
      <dgm:t>
        <a:bodyPr/>
        <a:lstStyle/>
        <a:p>
          <a:endParaRPr lang="en-IN"/>
        </a:p>
      </dgm:t>
    </dgm:pt>
    <dgm:pt modelId="{400D96F6-FD84-4664-97BA-D9DCA16A2FCD}" type="sibTrans" cxnId="{ED5EF295-1D36-47F6-B7C4-8ACF0CD85238}">
      <dgm:prSet/>
      <dgm:spPr/>
      <dgm:t>
        <a:bodyPr/>
        <a:lstStyle/>
        <a:p>
          <a:endParaRPr lang="en-IN"/>
        </a:p>
      </dgm:t>
    </dgm:pt>
    <dgm:pt modelId="{9C269350-7673-439D-A3D3-E3E5E5C79019}">
      <dgm:prSet phldrT="[Text]"/>
      <dgm:spPr/>
      <dgm:t>
        <a:bodyPr/>
        <a:lstStyle/>
        <a:p>
          <a:r>
            <a:rPr lang="en-US" dirty="0"/>
            <a:t>There is decreasing of sales in upcoming years for technology category</a:t>
          </a:r>
          <a:endParaRPr lang="en-IN" dirty="0"/>
        </a:p>
      </dgm:t>
    </dgm:pt>
    <dgm:pt modelId="{D29882CD-57B6-4EF3-A899-5B6F51EAA822}" type="parTrans" cxnId="{29976489-12A0-4678-A329-2A0FD4DF6021}">
      <dgm:prSet/>
      <dgm:spPr/>
      <dgm:t>
        <a:bodyPr/>
        <a:lstStyle/>
        <a:p>
          <a:endParaRPr lang="en-IN"/>
        </a:p>
      </dgm:t>
    </dgm:pt>
    <dgm:pt modelId="{E20352B1-5B88-4609-96AA-3CE25796E67D}" type="sibTrans" cxnId="{29976489-12A0-4678-A329-2A0FD4DF6021}">
      <dgm:prSet/>
      <dgm:spPr/>
      <dgm:t>
        <a:bodyPr/>
        <a:lstStyle/>
        <a:p>
          <a:endParaRPr lang="en-IN"/>
        </a:p>
      </dgm:t>
    </dgm:pt>
    <dgm:pt modelId="{48F3AB19-4419-4ACD-AA4E-D7BB52058DB3}">
      <dgm:prSet phldrT="[Text]"/>
      <dgm:spPr/>
      <dgm:t>
        <a:bodyPr/>
        <a:lstStyle/>
        <a:p>
          <a:r>
            <a:rPr lang="en-US" dirty="0"/>
            <a:t>Forecast</a:t>
          </a:r>
          <a:endParaRPr lang="en-IN" dirty="0"/>
        </a:p>
      </dgm:t>
    </dgm:pt>
    <dgm:pt modelId="{4FE21625-1654-457B-A058-9DAB664E235A}" type="sibTrans" cxnId="{6112E6E6-5486-4CD4-B705-A31E770D0B77}">
      <dgm:prSet/>
      <dgm:spPr/>
      <dgm:t>
        <a:bodyPr/>
        <a:lstStyle/>
        <a:p>
          <a:endParaRPr lang="en-IN"/>
        </a:p>
      </dgm:t>
    </dgm:pt>
    <dgm:pt modelId="{5C515E72-2F18-4D51-95E7-32A1C617C271}" type="parTrans" cxnId="{6112E6E6-5486-4CD4-B705-A31E770D0B77}">
      <dgm:prSet/>
      <dgm:spPr/>
      <dgm:t>
        <a:bodyPr/>
        <a:lstStyle/>
        <a:p>
          <a:endParaRPr lang="en-IN"/>
        </a:p>
      </dgm:t>
    </dgm:pt>
    <dgm:pt modelId="{6DFB2C47-1A6C-4AE4-9022-40435B19F933}" type="pres">
      <dgm:prSet presAssocID="{A322DA23-BA1D-4BE3-90D9-6035031BBDE2}" presName="Name0" presStyleCnt="0">
        <dgm:presLayoutVars>
          <dgm:chPref val="3"/>
          <dgm:dir/>
          <dgm:animLvl val="lvl"/>
          <dgm:resizeHandles/>
        </dgm:presLayoutVars>
      </dgm:prSet>
      <dgm:spPr/>
    </dgm:pt>
    <dgm:pt modelId="{E850AA2C-A0B0-4178-8255-03C3CC69209F}" type="pres">
      <dgm:prSet presAssocID="{C93801EF-3AAA-420B-8BAC-4270A4C11691}" presName="horFlow" presStyleCnt="0"/>
      <dgm:spPr/>
    </dgm:pt>
    <dgm:pt modelId="{33C44707-B030-4F19-B53D-275A350EE4F8}" type="pres">
      <dgm:prSet presAssocID="{C93801EF-3AAA-420B-8BAC-4270A4C11691}" presName="bigChev" presStyleLbl="node1" presStyleIdx="0" presStyleCnt="3"/>
      <dgm:spPr/>
    </dgm:pt>
    <dgm:pt modelId="{4C00F33F-F328-48D3-9FAD-0810799715EC}" type="pres">
      <dgm:prSet presAssocID="{A29ADAD2-BE50-4F3D-9FC7-1701A55E2F3F}" presName="parTrans" presStyleCnt="0"/>
      <dgm:spPr/>
    </dgm:pt>
    <dgm:pt modelId="{1478BF2E-BE59-4F65-B2C8-E58A98196B04}" type="pres">
      <dgm:prSet presAssocID="{DBFC8825-01F6-4592-B55E-BDD2D3CA6B7E}" presName="node" presStyleLbl="alignAccFollowNode1" presStyleIdx="0" presStyleCnt="6">
        <dgm:presLayoutVars>
          <dgm:bulletEnabled val="1"/>
        </dgm:presLayoutVars>
      </dgm:prSet>
      <dgm:spPr/>
    </dgm:pt>
    <dgm:pt modelId="{D8356BC8-5C4A-456E-88A7-85913774EB59}" type="pres">
      <dgm:prSet presAssocID="{28B63586-A5F2-4066-A8A0-0DDC4F869B93}" presName="sibTrans" presStyleCnt="0"/>
      <dgm:spPr/>
    </dgm:pt>
    <dgm:pt modelId="{EB1162FE-9EDE-4ADF-8A5F-739797DEF33B}" type="pres">
      <dgm:prSet presAssocID="{3AD960A3-6979-41EA-8CB0-32F2B8FBEC96}" presName="node" presStyleLbl="alignAccFollowNode1" presStyleIdx="1" presStyleCnt="6">
        <dgm:presLayoutVars>
          <dgm:bulletEnabled val="1"/>
        </dgm:presLayoutVars>
      </dgm:prSet>
      <dgm:spPr/>
    </dgm:pt>
    <dgm:pt modelId="{65083E16-129C-47F5-83E5-D4D7AF50E99F}" type="pres">
      <dgm:prSet presAssocID="{C93801EF-3AAA-420B-8BAC-4270A4C11691}" presName="vSp" presStyleCnt="0"/>
      <dgm:spPr/>
    </dgm:pt>
    <dgm:pt modelId="{A79C3570-F723-4C79-8647-285EEA903ACD}" type="pres">
      <dgm:prSet presAssocID="{9A602C31-21F4-4940-A878-59E39121709E}" presName="horFlow" presStyleCnt="0"/>
      <dgm:spPr/>
    </dgm:pt>
    <dgm:pt modelId="{47231AE1-C0D4-4D31-8188-F5F0BB3CEED4}" type="pres">
      <dgm:prSet presAssocID="{9A602C31-21F4-4940-A878-59E39121709E}" presName="bigChev" presStyleLbl="node1" presStyleIdx="1" presStyleCnt="3"/>
      <dgm:spPr/>
    </dgm:pt>
    <dgm:pt modelId="{2200A604-1773-437C-9638-1BBBCF6A364E}" type="pres">
      <dgm:prSet presAssocID="{4265E31E-DB66-4A6F-A5A6-05429FA6E678}" presName="parTrans" presStyleCnt="0"/>
      <dgm:spPr/>
    </dgm:pt>
    <dgm:pt modelId="{BB765B02-EBF5-4BC2-A681-B26B20467E1C}" type="pres">
      <dgm:prSet presAssocID="{29A18ADD-2A8B-49D3-9BE8-B96F7A399986}" presName="node" presStyleLbl="alignAccFollowNode1" presStyleIdx="2" presStyleCnt="6">
        <dgm:presLayoutVars>
          <dgm:bulletEnabled val="1"/>
        </dgm:presLayoutVars>
      </dgm:prSet>
      <dgm:spPr/>
    </dgm:pt>
    <dgm:pt modelId="{FE061930-583D-43D9-B925-A73062C2A9A6}" type="pres">
      <dgm:prSet presAssocID="{8021435A-FCB0-485F-B3F0-CB1A80147376}" presName="sibTrans" presStyleCnt="0"/>
      <dgm:spPr/>
    </dgm:pt>
    <dgm:pt modelId="{858E8092-8796-4E71-BA55-95955FF72B5E}" type="pres">
      <dgm:prSet presAssocID="{AF7D2565-7E08-45D1-97CD-2BE70BCF2BDD}" presName="node" presStyleLbl="alignAccFollowNode1" presStyleIdx="3" presStyleCnt="6">
        <dgm:presLayoutVars>
          <dgm:bulletEnabled val="1"/>
        </dgm:presLayoutVars>
      </dgm:prSet>
      <dgm:spPr/>
    </dgm:pt>
    <dgm:pt modelId="{884ED5FF-92E0-4417-B776-18CA9CA609B3}" type="pres">
      <dgm:prSet presAssocID="{9A602C31-21F4-4940-A878-59E39121709E}" presName="vSp" presStyleCnt="0"/>
      <dgm:spPr/>
    </dgm:pt>
    <dgm:pt modelId="{9B7843BC-B0E8-4CBF-A895-672328821ADF}" type="pres">
      <dgm:prSet presAssocID="{48F3AB19-4419-4ACD-AA4E-D7BB52058DB3}" presName="horFlow" presStyleCnt="0"/>
      <dgm:spPr/>
    </dgm:pt>
    <dgm:pt modelId="{0C7B60FE-FE53-4271-95E4-0DA3659DC5CE}" type="pres">
      <dgm:prSet presAssocID="{48F3AB19-4419-4ACD-AA4E-D7BB52058DB3}" presName="bigChev" presStyleLbl="node1" presStyleIdx="2" presStyleCnt="3"/>
      <dgm:spPr/>
    </dgm:pt>
    <dgm:pt modelId="{55EE92A0-83D4-4B64-B409-2816B4B0A1BD}" type="pres">
      <dgm:prSet presAssocID="{1712B243-72BD-4656-85AD-523CE35ED848}" presName="parTrans" presStyleCnt="0"/>
      <dgm:spPr/>
    </dgm:pt>
    <dgm:pt modelId="{CFED78CA-EF9E-41AD-B1FC-11985CD205AB}" type="pres">
      <dgm:prSet presAssocID="{C9813C05-A016-48D2-B982-5BEA07B611F4}" presName="node" presStyleLbl="alignAccFollowNode1" presStyleIdx="4" presStyleCnt="6">
        <dgm:presLayoutVars>
          <dgm:bulletEnabled val="1"/>
        </dgm:presLayoutVars>
      </dgm:prSet>
      <dgm:spPr/>
    </dgm:pt>
    <dgm:pt modelId="{04CE1707-F544-4960-8838-D5A2D56D0525}" type="pres">
      <dgm:prSet presAssocID="{400D96F6-FD84-4664-97BA-D9DCA16A2FCD}" presName="sibTrans" presStyleCnt="0"/>
      <dgm:spPr/>
    </dgm:pt>
    <dgm:pt modelId="{B5AA412A-53CF-47D5-8548-230905233A6D}" type="pres">
      <dgm:prSet presAssocID="{9C269350-7673-439D-A3D3-E3E5E5C79019}" presName="node" presStyleLbl="alignAccFollowNode1" presStyleIdx="5" presStyleCnt="6">
        <dgm:presLayoutVars>
          <dgm:bulletEnabled val="1"/>
        </dgm:presLayoutVars>
      </dgm:prSet>
      <dgm:spPr/>
    </dgm:pt>
  </dgm:ptLst>
  <dgm:cxnLst>
    <dgm:cxn modelId="{F6045C09-1EC7-497D-92C4-2DD1E15681AA}" srcId="{A322DA23-BA1D-4BE3-90D9-6035031BBDE2}" destId="{9A602C31-21F4-4940-A878-59E39121709E}" srcOrd="1" destOrd="0" parTransId="{074E3A2E-E7E2-433C-BAE6-BEBE90BFB1AE}" sibTransId="{223BA0D1-042B-4529-A382-27B595DF0CA6}"/>
    <dgm:cxn modelId="{65AA9D3E-1470-4299-975A-3148FB61DD1D}" srcId="{9A602C31-21F4-4940-A878-59E39121709E}" destId="{29A18ADD-2A8B-49D3-9BE8-B96F7A399986}" srcOrd="0" destOrd="0" parTransId="{4265E31E-DB66-4A6F-A5A6-05429FA6E678}" sibTransId="{8021435A-FCB0-485F-B3F0-CB1A80147376}"/>
    <dgm:cxn modelId="{2ABAA25E-EE17-4CFF-9192-79EBECE17F13}" type="presOf" srcId="{9A602C31-21F4-4940-A878-59E39121709E}" destId="{47231AE1-C0D4-4D31-8188-F5F0BB3CEED4}" srcOrd="0" destOrd="0" presId="urn:microsoft.com/office/officeart/2005/8/layout/lProcess3"/>
    <dgm:cxn modelId="{149D2B5F-4EFA-476C-AB25-AEC3E6A12D7B}" type="presOf" srcId="{C9813C05-A016-48D2-B982-5BEA07B611F4}" destId="{CFED78CA-EF9E-41AD-B1FC-11985CD205AB}" srcOrd="0" destOrd="0" presId="urn:microsoft.com/office/officeart/2005/8/layout/lProcess3"/>
    <dgm:cxn modelId="{C1CFCC60-6AEC-44C5-9578-DEB6EAAB860B}" type="presOf" srcId="{3AD960A3-6979-41EA-8CB0-32F2B8FBEC96}" destId="{EB1162FE-9EDE-4ADF-8A5F-739797DEF33B}" srcOrd="0" destOrd="0" presId="urn:microsoft.com/office/officeart/2005/8/layout/lProcess3"/>
    <dgm:cxn modelId="{7836C74A-0B4D-42BB-9E54-8FC1354E6BAE}" type="presOf" srcId="{48F3AB19-4419-4ACD-AA4E-D7BB52058DB3}" destId="{0C7B60FE-FE53-4271-95E4-0DA3659DC5CE}" srcOrd="0" destOrd="0" presId="urn:microsoft.com/office/officeart/2005/8/layout/lProcess3"/>
    <dgm:cxn modelId="{44E75F4C-C45D-42DD-9B2A-506A7849B630}" srcId="{A322DA23-BA1D-4BE3-90D9-6035031BBDE2}" destId="{C93801EF-3AAA-420B-8BAC-4270A4C11691}" srcOrd="0" destOrd="0" parTransId="{32194CF5-4FD1-400F-8259-1607BA76C2DF}" sibTransId="{301BB14E-D1EE-4AA1-827B-00842D733F95}"/>
    <dgm:cxn modelId="{29976489-12A0-4678-A329-2A0FD4DF6021}" srcId="{48F3AB19-4419-4ACD-AA4E-D7BB52058DB3}" destId="{9C269350-7673-439D-A3D3-E3E5E5C79019}" srcOrd="1" destOrd="0" parTransId="{D29882CD-57B6-4EF3-A899-5B6F51EAA822}" sibTransId="{E20352B1-5B88-4609-96AA-3CE25796E67D}"/>
    <dgm:cxn modelId="{5F35488D-E51A-4929-B323-23F0865C3ACB}" srcId="{9A602C31-21F4-4940-A878-59E39121709E}" destId="{AF7D2565-7E08-45D1-97CD-2BE70BCF2BDD}" srcOrd="1" destOrd="0" parTransId="{EDA72544-4010-4594-B68A-9A30828BADED}" sibTransId="{406CE167-ADDF-48BA-9E77-0C9637719304}"/>
    <dgm:cxn modelId="{ED5EF295-1D36-47F6-B7C4-8ACF0CD85238}" srcId="{48F3AB19-4419-4ACD-AA4E-D7BB52058DB3}" destId="{C9813C05-A016-48D2-B982-5BEA07B611F4}" srcOrd="0" destOrd="0" parTransId="{1712B243-72BD-4656-85AD-523CE35ED848}" sibTransId="{400D96F6-FD84-4664-97BA-D9DCA16A2FCD}"/>
    <dgm:cxn modelId="{F5AE9AA0-83DE-41C4-BD52-1A4AE7EB24A3}" type="presOf" srcId="{AF7D2565-7E08-45D1-97CD-2BE70BCF2BDD}" destId="{858E8092-8796-4E71-BA55-95955FF72B5E}" srcOrd="0" destOrd="0" presId="urn:microsoft.com/office/officeart/2005/8/layout/lProcess3"/>
    <dgm:cxn modelId="{4A3960A7-3D3D-4274-96AF-997517CBF6A4}" type="presOf" srcId="{A322DA23-BA1D-4BE3-90D9-6035031BBDE2}" destId="{6DFB2C47-1A6C-4AE4-9022-40435B19F933}" srcOrd="0" destOrd="0" presId="urn:microsoft.com/office/officeart/2005/8/layout/lProcess3"/>
    <dgm:cxn modelId="{6ECF61A9-6F2D-4AE3-9575-78F8B3632471}" srcId="{C93801EF-3AAA-420B-8BAC-4270A4C11691}" destId="{3AD960A3-6979-41EA-8CB0-32F2B8FBEC96}" srcOrd="1" destOrd="0" parTransId="{85C16E26-3E6D-49F9-900D-FF55E69DB81B}" sibTransId="{E89BF733-D6C7-4191-B063-7B518BE11C64}"/>
    <dgm:cxn modelId="{BF0D7BBE-4697-409F-8672-D17EEEB67777}" type="presOf" srcId="{C93801EF-3AAA-420B-8BAC-4270A4C11691}" destId="{33C44707-B030-4F19-B53D-275A350EE4F8}" srcOrd="0" destOrd="0" presId="urn:microsoft.com/office/officeart/2005/8/layout/lProcess3"/>
    <dgm:cxn modelId="{6F87DFC5-8BB9-4836-A47B-5EA9ABE2FF27}" type="presOf" srcId="{DBFC8825-01F6-4592-B55E-BDD2D3CA6B7E}" destId="{1478BF2E-BE59-4F65-B2C8-E58A98196B04}" srcOrd="0" destOrd="0" presId="urn:microsoft.com/office/officeart/2005/8/layout/lProcess3"/>
    <dgm:cxn modelId="{6112E6E6-5486-4CD4-B705-A31E770D0B77}" srcId="{A322DA23-BA1D-4BE3-90D9-6035031BBDE2}" destId="{48F3AB19-4419-4ACD-AA4E-D7BB52058DB3}" srcOrd="2" destOrd="0" parTransId="{5C515E72-2F18-4D51-95E7-32A1C617C271}" sibTransId="{4FE21625-1654-457B-A058-9DAB664E235A}"/>
    <dgm:cxn modelId="{3C80E0EC-063E-4599-A6B3-6216964A4060}" srcId="{C93801EF-3AAA-420B-8BAC-4270A4C11691}" destId="{DBFC8825-01F6-4592-B55E-BDD2D3CA6B7E}" srcOrd="0" destOrd="0" parTransId="{A29ADAD2-BE50-4F3D-9FC7-1701A55E2F3F}" sibTransId="{28B63586-A5F2-4066-A8A0-0DDC4F869B93}"/>
    <dgm:cxn modelId="{3A19C3EE-425C-4CD1-B045-5989354E14F1}" type="presOf" srcId="{9C269350-7673-439D-A3D3-E3E5E5C79019}" destId="{B5AA412A-53CF-47D5-8548-230905233A6D}" srcOrd="0" destOrd="0" presId="urn:microsoft.com/office/officeart/2005/8/layout/lProcess3"/>
    <dgm:cxn modelId="{80AB47F0-C6C1-4BF7-AA91-997E1CA7DEC4}" type="presOf" srcId="{29A18ADD-2A8B-49D3-9BE8-B96F7A399986}" destId="{BB765B02-EBF5-4BC2-A681-B26B20467E1C}" srcOrd="0" destOrd="0" presId="urn:microsoft.com/office/officeart/2005/8/layout/lProcess3"/>
    <dgm:cxn modelId="{30D0DB32-B642-4A2F-9DCA-E3B759409C43}" type="presParOf" srcId="{6DFB2C47-1A6C-4AE4-9022-40435B19F933}" destId="{E850AA2C-A0B0-4178-8255-03C3CC69209F}" srcOrd="0" destOrd="0" presId="urn:microsoft.com/office/officeart/2005/8/layout/lProcess3"/>
    <dgm:cxn modelId="{D8FD12BB-8BD1-4F74-A495-225904B7081B}" type="presParOf" srcId="{E850AA2C-A0B0-4178-8255-03C3CC69209F}" destId="{33C44707-B030-4F19-B53D-275A350EE4F8}" srcOrd="0" destOrd="0" presId="urn:microsoft.com/office/officeart/2005/8/layout/lProcess3"/>
    <dgm:cxn modelId="{8B31B5AB-83DB-4A7C-8622-7CFB4C5EB167}" type="presParOf" srcId="{E850AA2C-A0B0-4178-8255-03C3CC69209F}" destId="{4C00F33F-F328-48D3-9FAD-0810799715EC}" srcOrd="1" destOrd="0" presId="urn:microsoft.com/office/officeart/2005/8/layout/lProcess3"/>
    <dgm:cxn modelId="{B6040BCE-AB6E-48D4-AF8F-30141CB32703}" type="presParOf" srcId="{E850AA2C-A0B0-4178-8255-03C3CC69209F}" destId="{1478BF2E-BE59-4F65-B2C8-E58A98196B04}" srcOrd="2" destOrd="0" presId="urn:microsoft.com/office/officeart/2005/8/layout/lProcess3"/>
    <dgm:cxn modelId="{A2C96D25-EFC1-487A-9303-D71CFBD83F71}" type="presParOf" srcId="{E850AA2C-A0B0-4178-8255-03C3CC69209F}" destId="{D8356BC8-5C4A-456E-88A7-85913774EB59}" srcOrd="3" destOrd="0" presId="urn:microsoft.com/office/officeart/2005/8/layout/lProcess3"/>
    <dgm:cxn modelId="{B8CEB2C2-BD7E-4C57-9520-C56F3641D96E}" type="presParOf" srcId="{E850AA2C-A0B0-4178-8255-03C3CC69209F}" destId="{EB1162FE-9EDE-4ADF-8A5F-739797DEF33B}" srcOrd="4" destOrd="0" presId="urn:microsoft.com/office/officeart/2005/8/layout/lProcess3"/>
    <dgm:cxn modelId="{34923E5B-36B8-4A59-8E41-9FD06987F55E}" type="presParOf" srcId="{6DFB2C47-1A6C-4AE4-9022-40435B19F933}" destId="{65083E16-129C-47F5-83E5-D4D7AF50E99F}" srcOrd="1" destOrd="0" presId="urn:microsoft.com/office/officeart/2005/8/layout/lProcess3"/>
    <dgm:cxn modelId="{6C464433-730F-4A91-81C2-2957F9BD9F5D}" type="presParOf" srcId="{6DFB2C47-1A6C-4AE4-9022-40435B19F933}" destId="{A79C3570-F723-4C79-8647-285EEA903ACD}" srcOrd="2" destOrd="0" presId="urn:microsoft.com/office/officeart/2005/8/layout/lProcess3"/>
    <dgm:cxn modelId="{4A4E37B7-0F58-44FF-B8D0-8D9CDF2DE241}" type="presParOf" srcId="{A79C3570-F723-4C79-8647-285EEA903ACD}" destId="{47231AE1-C0D4-4D31-8188-F5F0BB3CEED4}" srcOrd="0" destOrd="0" presId="urn:microsoft.com/office/officeart/2005/8/layout/lProcess3"/>
    <dgm:cxn modelId="{450603F6-01D4-4CDF-8324-129A7307A13B}" type="presParOf" srcId="{A79C3570-F723-4C79-8647-285EEA903ACD}" destId="{2200A604-1773-437C-9638-1BBBCF6A364E}" srcOrd="1" destOrd="0" presId="urn:microsoft.com/office/officeart/2005/8/layout/lProcess3"/>
    <dgm:cxn modelId="{0E4F096F-E071-4875-ADC3-F6B42F4B47A1}" type="presParOf" srcId="{A79C3570-F723-4C79-8647-285EEA903ACD}" destId="{BB765B02-EBF5-4BC2-A681-B26B20467E1C}" srcOrd="2" destOrd="0" presId="urn:microsoft.com/office/officeart/2005/8/layout/lProcess3"/>
    <dgm:cxn modelId="{FB1582A3-BFAF-41F1-8C99-3897CDBEE48D}" type="presParOf" srcId="{A79C3570-F723-4C79-8647-285EEA903ACD}" destId="{FE061930-583D-43D9-B925-A73062C2A9A6}" srcOrd="3" destOrd="0" presId="urn:microsoft.com/office/officeart/2005/8/layout/lProcess3"/>
    <dgm:cxn modelId="{3BC66FE3-C713-4639-9601-64293040BC38}" type="presParOf" srcId="{A79C3570-F723-4C79-8647-285EEA903ACD}" destId="{858E8092-8796-4E71-BA55-95955FF72B5E}" srcOrd="4" destOrd="0" presId="urn:microsoft.com/office/officeart/2005/8/layout/lProcess3"/>
    <dgm:cxn modelId="{2641DF46-0EEB-44D4-ADDB-52F27C043C7E}" type="presParOf" srcId="{6DFB2C47-1A6C-4AE4-9022-40435B19F933}" destId="{884ED5FF-92E0-4417-B776-18CA9CA609B3}" srcOrd="3" destOrd="0" presId="urn:microsoft.com/office/officeart/2005/8/layout/lProcess3"/>
    <dgm:cxn modelId="{28F897B2-6FDB-4C5A-AB8C-92DB7DEB04D6}" type="presParOf" srcId="{6DFB2C47-1A6C-4AE4-9022-40435B19F933}" destId="{9B7843BC-B0E8-4CBF-A895-672328821ADF}" srcOrd="4" destOrd="0" presId="urn:microsoft.com/office/officeart/2005/8/layout/lProcess3"/>
    <dgm:cxn modelId="{974AC615-92D8-47F6-B109-A86F1D86F1B0}" type="presParOf" srcId="{9B7843BC-B0E8-4CBF-A895-672328821ADF}" destId="{0C7B60FE-FE53-4271-95E4-0DA3659DC5CE}" srcOrd="0" destOrd="0" presId="urn:microsoft.com/office/officeart/2005/8/layout/lProcess3"/>
    <dgm:cxn modelId="{E01167C7-3FCA-486F-B899-93FF4A0B4D2D}" type="presParOf" srcId="{9B7843BC-B0E8-4CBF-A895-672328821ADF}" destId="{55EE92A0-83D4-4B64-B409-2816B4B0A1BD}" srcOrd="1" destOrd="0" presId="urn:microsoft.com/office/officeart/2005/8/layout/lProcess3"/>
    <dgm:cxn modelId="{24867FAB-95BC-42FF-8C89-5F688157A3DD}" type="presParOf" srcId="{9B7843BC-B0E8-4CBF-A895-672328821ADF}" destId="{CFED78CA-EF9E-41AD-B1FC-11985CD205AB}" srcOrd="2" destOrd="0" presId="urn:microsoft.com/office/officeart/2005/8/layout/lProcess3"/>
    <dgm:cxn modelId="{98ECA5C5-D8FA-480E-85AE-EB1D524ED775}" type="presParOf" srcId="{9B7843BC-B0E8-4CBF-A895-672328821ADF}" destId="{04CE1707-F544-4960-8838-D5A2D56D0525}" srcOrd="3" destOrd="0" presId="urn:microsoft.com/office/officeart/2005/8/layout/lProcess3"/>
    <dgm:cxn modelId="{A020D841-C464-42A3-936A-CE1BFFA1FAA9}" type="presParOf" srcId="{9B7843BC-B0E8-4CBF-A895-672328821ADF}" destId="{B5AA412A-53CF-47D5-8548-230905233A6D}" srcOrd="4"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C44707-B030-4F19-B53D-275A350EE4F8}">
      <dsp:nvSpPr>
        <dsp:cNvPr id="0" name=""/>
        <dsp:cNvSpPr/>
      </dsp:nvSpPr>
      <dsp:spPr>
        <a:xfrm>
          <a:off x="2178" y="501565"/>
          <a:ext cx="3365499" cy="134619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1750" tIns="15875" rIns="0" bIns="15875" numCol="1" spcCol="1270" anchor="ctr" anchorCtr="0">
          <a:noAutofit/>
        </a:bodyPr>
        <a:lstStyle/>
        <a:p>
          <a:pPr marL="0" lvl="0" indent="0" algn="ctr" defTabSz="1111250">
            <a:lnSpc>
              <a:spcPct val="90000"/>
            </a:lnSpc>
            <a:spcBef>
              <a:spcPct val="0"/>
            </a:spcBef>
            <a:spcAft>
              <a:spcPct val="35000"/>
            </a:spcAft>
            <a:buNone/>
          </a:pPr>
          <a:r>
            <a:rPr lang="en-US" sz="2500" kern="1200" dirty="0"/>
            <a:t>Stationarity Check</a:t>
          </a:r>
          <a:endParaRPr lang="en-IN" sz="2500" kern="1200" dirty="0"/>
        </a:p>
      </dsp:txBody>
      <dsp:txXfrm>
        <a:off x="675278" y="501565"/>
        <a:ext cx="2019300" cy="1346199"/>
      </dsp:txXfrm>
    </dsp:sp>
    <dsp:sp modelId="{1478BF2E-BE59-4F65-B2C8-E58A98196B04}">
      <dsp:nvSpPr>
        <dsp:cNvPr id="0" name=""/>
        <dsp:cNvSpPr/>
      </dsp:nvSpPr>
      <dsp:spPr>
        <a:xfrm>
          <a:off x="2930163" y="615992"/>
          <a:ext cx="2793365" cy="1117346"/>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dirty="0"/>
            <a:t>p-value &gt; 0.05, It is not Stationary data</a:t>
          </a:r>
          <a:endParaRPr lang="en-IN" sz="1600" kern="1200" dirty="0"/>
        </a:p>
      </dsp:txBody>
      <dsp:txXfrm>
        <a:off x="3488836" y="615992"/>
        <a:ext cx="1676019" cy="1117346"/>
      </dsp:txXfrm>
    </dsp:sp>
    <dsp:sp modelId="{EB1162FE-9EDE-4ADF-8A5F-739797DEF33B}">
      <dsp:nvSpPr>
        <dsp:cNvPr id="0" name=""/>
        <dsp:cNvSpPr/>
      </dsp:nvSpPr>
      <dsp:spPr>
        <a:xfrm>
          <a:off x="5332456" y="615992"/>
          <a:ext cx="2793365" cy="1117346"/>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dirty="0"/>
            <a:t>ARIMA and SARIMA Models</a:t>
          </a:r>
          <a:endParaRPr lang="en-IN" sz="1600" kern="1200" dirty="0"/>
        </a:p>
      </dsp:txBody>
      <dsp:txXfrm>
        <a:off x="5891129" y="615992"/>
        <a:ext cx="1676019" cy="1117346"/>
      </dsp:txXfrm>
    </dsp:sp>
    <dsp:sp modelId="{47231AE1-C0D4-4D31-8188-F5F0BB3CEED4}">
      <dsp:nvSpPr>
        <dsp:cNvPr id="0" name=""/>
        <dsp:cNvSpPr/>
      </dsp:nvSpPr>
      <dsp:spPr>
        <a:xfrm>
          <a:off x="2178" y="2036233"/>
          <a:ext cx="3365499" cy="134619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1750" tIns="15875" rIns="0" bIns="15875" numCol="1" spcCol="1270" anchor="ctr" anchorCtr="0">
          <a:noAutofit/>
        </a:bodyPr>
        <a:lstStyle/>
        <a:p>
          <a:pPr marL="0" lvl="0" indent="0" algn="ctr" defTabSz="1111250">
            <a:lnSpc>
              <a:spcPct val="90000"/>
            </a:lnSpc>
            <a:spcBef>
              <a:spcPct val="0"/>
            </a:spcBef>
            <a:spcAft>
              <a:spcPct val="35000"/>
            </a:spcAft>
            <a:buNone/>
          </a:pPr>
          <a:r>
            <a:rPr lang="en-US" sz="2500" kern="1200" dirty="0"/>
            <a:t>Hyper Parameters Tuning of Models</a:t>
          </a:r>
          <a:endParaRPr lang="en-IN" sz="2500" kern="1200" dirty="0"/>
        </a:p>
      </dsp:txBody>
      <dsp:txXfrm>
        <a:off x="675278" y="2036233"/>
        <a:ext cx="2019300" cy="1346199"/>
      </dsp:txXfrm>
    </dsp:sp>
    <dsp:sp modelId="{BB765B02-EBF5-4BC2-A681-B26B20467E1C}">
      <dsp:nvSpPr>
        <dsp:cNvPr id="0" name=""/>
        <dsp:cNvSpPr/>
      </dsp:nvSpPr>
      <dsp:spPr>
        <a:xfrm>
          <a:off x="2930163" y="2150660"/>
          <a:ext cx="2793365" cy="1117346"/>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dirty="0"/>
            <a:t>For ARIMA best model is p = 1, d = 1, q = 1</a:t>
          </a:r>
          <a:endParaRPr lang="en-IN" sz="1600" kern="1200" dirty="0"/>
        </a:p>
      </dsp:txBody>
      <dsp:txXfrm>
        <a:off x="3488836" y="2150660"/>
        <a:ext cx="1676019" cy="1117346"/>
      </dsp:txXfrm>
    </dsp:sp>
    <dsp:sp modelId="{858E8092-8796-4E71-BA55-95955FF72B5E}">
      <dsp:nvSpPr>
        <dsp:cNvPr id="0" name=""/>
        <dsp:cNvSpPr/>
      </dsp:nvSpPr>
      <dsp:spPr>
        <a:xfrm>
          <a:off x="5332456" y="2150660"/>
          <a:ext cx="2793365" cy="1117346"/>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dirty="0"/>
            <a:t>For SARIMA best model is P = 2, D = 1, Q = 2, m = 12</a:t>
          </a:r>
          <a:endParaRPr lang="en-IN" sz="1600" kern="1200" dirty="0"/>
        </a:p>
      </dsp:txBody>
      <dsp:txXfrm>
        <a:off x="5891129" y="2150660"/>
        <a:ext cx="1676019" cy="1117346"/>
      </dsp:txXfrm>
    </dsp:sp>
    <dsp:sp modelId="{0C7B60FE-FE53-4271-95E4-0DA3659DC5CE}">
      <dsp:nvSpPr>
        <dsp:cNvPr id="0" name=""/>
        <dsp:cNvSpPr/>
      </dsp:nvSpPr>
      <dsp:spPr>
        <a:xfrm>
          <a:off x="2178" y="3570901"/>
          <a:ext cx="3365499" cy="134619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1750" tIns="15875" rIns="0" bIns="15875" numCol="1" spcCol="1270" anchor="ctr" anchorCtr="0">
          <a:noAutofit/>
        </a:bodyPr>
        <a:lstStyle/>
        <a:p>
          <a:pPr marL="0" lvl="0" indent="0" algn="ctr" defTabSz="1111250">
            <a:lnSpc>
              <a:spcPct val="90000"/>
            </a:lnSpc>
            <a:spcBef>
              <a:spcPct val="0"/>
            </a:spcBef>
            <a:spcAft>
              <a:spcPct val="35000"/>
            </a:spcAft>
            <a:buNone/>
          </a:pPr>
          <a:r>
            <a:rPr lang="en-US" sz="2500" kern="1200" dirty="0"/>
            <a:t>Forecast</a:t>
          </a:r>
          <a:endParaRPr lang="en-IN" sz="2500" kern="1200" dirty="0"/>
        </a:p>
      </dsp:txBody>
      <dsp:txXfrm>
        <a:off x="675278" y="3570901"/>
        <a:ext cx="2019300" cy="1346199"/>
      </dsp:txXfrm>
    </dsp:sp>
    <dsp:sp modelId="{CFED78CA-EF9E-41AD-B1FC-11985CD205AB}">
      <dsp:nvSpPr>
        <dsp:cNvPr id="0" name=""/>
        <dsp:cNvSpPr/>
      </dsp:nvSpPr>
      <dsp:spPr>
        <a:xfrm>
          <a:off x="2930163" y="3685328"/>
          <a:ext cx="2793365" cy="1117346"/>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dirty="0"/>
            <a:t>Best Model is SARIMA, plotted actual and forecasted sales</a:t>
          </a:r>
          <a:endParaRPr lang="en-IN" sz="1600" kern="1200" dirty="0"/>
        </a:p>
      </dsp:txBody>
      <dsp:txXfrm>
        <a:off x="3488836" y="3685328"/>
        <a:ext cx="1676019" cy="1117346"/>
      </dsp:txXfrm>
    </dsp:sp>
    <dsp:sp modelId="{B5AA412A-53CF-47D5-8548-230905233A6D}">
      <dsp:nvSpPr>
        <dsp:cNvPr id="0" name=""/>
        <dsp:cNvSpPr/>
      </dsp:nvSpPr>
      <dsp:spPr>
        <a:xfrm>
          <a:off x="5332456" y="3685328"/>
          <a:ext cx="2793365" cy="1117346"/>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dirty="0"/>
            <a:t>There is increasing of sales in upcoming years for office supplies</a:t>
          </a:r>
          <a:endParaRPr lang="en-IN" sz="1600" kern="1200" dirty="0"/>
        </a:p>
      </dsp:txBody>
      <dsp:txXfrm>
        <a:off x="5891129" y="3685328"/>
        <a:ext cx="1676019" cy="11173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C44707-B030-4F19-B53D-275A350EE4F8}">
      <dsp:nvSpPr>
        <dsp:cNvPr id="0" name=""/>
        <dsp:cNvSpPr/>
      </dsp:nvSpPr>
      <dsp:spPr>
        <a:xfrm>
          <a:off x="1626595" y="2508"/>
          <a:ext cx="3163915" cy="126556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US" sz="2300" kern="1200" dirty="0"/>
            <a:t>Stationarity Check</a:t>
          </a:r>
          <a:endParaRPr lang="en-IN" sz="2300" kern="1200" dirty="0"/>
        </a:p>
      </dsp:txBody>
      <dsp:txXfrm>
        <a:off x="2259378" y="2508"/>
        <a:ext cx="1898349" cy="1265566"/>
      </dsp:txXfrm>
    </dsp:sp>
    <dsp:sp modelId="{1478BF2E-BE59-4F65-B2C8-E58A98196B04}">
      <dsp:nvSpPr>
        <dsp:cNvPr id="0" name=""/>
        <dsp:cNvSpPr/>
      </dsp:nvSpPr>
      <dsp:spPr>
        <a:xfrm>
          <a:off x="4379201" y="110082"/>
          <a:ext cx="2626049" cy="1050419"/>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a:t>p-value &lt; 0.05, It is a Stationary data</a:t>
          </a:r>
          <a:endParaRPr lang="en-IN" sz="1500" kern="1200" dirty="0"/>
        </a:p>
      </dsp:txBody>
      <dsp:txXfrm>
        <a:off x="4904411" y="110082"/>
        <a:ext cx="1575630" cy="1050419"/>
      </dsp:txXfrm>
    </dsp:sp>
    <dsp:sp modelId="{EB1162FE-9EDE-4ADF-8A5F-739797DEF33B}">
      <dsp:nvSpPr>
        <dsp:cNvPr id="0" name=""/>
        <dsp:cNvSpPr/>
      </dsp:nvSpPr>
      <dsp:spPr>
        <a:xfrm>
          <a:off x="6637604" y="110082"/>
          <a:ext cx="2626049" cy="1050419"/>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a:t>ARMA and ARMA with Exponential Smoothing Models</a:t>
          </a:r>
          <a:endParaRPr lang="en-IN" sz="1500" kern="1200" dirty="0"/>
        </a:p>
      </dsp:txBody>
      <dsp:txXfrm>
        <a:off x="7162814" y="110082"/>
        <a:ext cx="1575630" cy="1050419"/>
      </dsp:txXfrm>
    </dsp:sp>
    <dsp:sp modelId="{47231AE1-C0D4-4D31-8188-F5F0BB3CEED4}">
      <dsp:nvSpPr>
        <dsp:cNvPr id="0" name=""/>
        <dsp:cNvSpPr/>
      </dsp:nvSpPr>
      <dsp:spPr>
        <a:xfrm>
          <a:off x="1626595" y="1445254"/>
          <a:ext cx="3163915" cy="126556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US" sz="2300" kern="1200" dirty="0"/>
            <a:t>Hyper Parameters Tuning of Models</a:t>
          </a:r>
          <a:endParaRPr lang="en-IN" sz="2300" kern="1200" dirty="0"/>
        </a:p>
      </dsp:txBody>
      <dsp:txXfrm>
        <a:off x="2259378" y="1445254"/>
        <a:ext cx="1898349" cy="1265566"/>
      </dsp:txXfrm>
    </dsp:sp>
    <dsp:sp modelId="{BB765B02-EBF5-4BC2-A681-B26B20467E1C}">
      <dsp:nvSpPr>
        <dsp:cNvPr id="0" name=""/>
        <dsp:cNvSpPr/>
      </dsp:nvSpPr>
      <dsp:spPr>
        <a:xfrm>
          <a:off x="4379201" y="1552827"/>
          <a:ext cx="2626049" cy="1050419"/>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a:t>For ARMA best model is p = 9, d = 0, q = 2</a:t>
          </a:r>
          <a:endParaRPr lang="en-IN" sz="1500" kern="1200" dirty="0"/>
        </a:p>
      </dsp:txBody>
      <dsp:txXfrm>
        <a:off x="4904411" y="1552827"/>
        <a:ext cx="1575630" cy="1050419"/>
      </dsp:txXfrm>
    </dsp:sp>
    <dsp:sp modelId="{858E8092-8796-4E71-BA55-95955FF72B5E}">
      <dsp:nvSpPr>
        <dsp:cNvPr id="0" name=""/>
        <dsp:cNvSpPr/>
      </dsp:nvSpPr>
      <dsp:spPr>
        <a:xfrm>
          <a:off x="6637604" y="1552827"/>
          <a:ext cx="2626049" cy="1050419"/>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a:t>For ARMA with Exponential Smoothing best model is p = 2, d = 0, q = 1</a:t>
          </a:r>
          <a:endParaRPr lang="en-IN" sz="1500" kern="1200" dirty="0"/>
        </a:p>
      </dsp:txBody>
      <dsp:txXfrm>
        <a:off x="7162814" y="1552827"/>
        <a:ext cx="1575630" cy="1050419"/>
      </dsp:txXfrm>
    </dsp:sp>
    <dsp:sp modelId="{0C7B60FE-FE53-4271-95E4-0DA3659DC5CE}">
      <dsp:nvSpPr>
        <dsp:cNvPr id="0" name=""/>
        <dsp:cNvSpPr/>
      </dsp:nvSpPr>
      <dsp:spPr>
        <a:xfrm>
          <a:off x="1626595" y="2887999"/>
          <a:ext cx="3163915" cy="126556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US" sz="2300" kern="1200" dirty="0"/>
            <a:t>Forecast</a:t>
          </a:r>
          <a:endParaRPr lang="en-IN" sz="2300" kern="1200" dirty="0"/>
        </a:p>
      </dsp:txBody>
      <dsp:txXfrm>
        <a:off x="2259378" y="2887999"/>
        <a:ext cx="1898349" cy="1265566"/>
      </dsp:txXfrm>
    </dsp:sp>
    <dsp:sp modelId="{CFED78CA-EF9E-41AD-B1FC-11985CD205AB}">
      <dsp:nvSpPr>
        <dsp:cNvPr id="0" name=""/>
        <dsp:cNvSpPr/>
      </dsp:nvSpPr>
      <dsp:spPr>
        <a:xfrm>
          <a:off x="4379201" y="2995572"/>
          <a:ext cx="2626049" cy="1050419"/>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a:t>Best Model is ARMA, plotted actual and forecasted sales</a:t>
          </a:r>
          <a:endParaRPr lang="en-IN" sz="1500" kern="1200" dirty="0"/>
        </a:p>
      </dsp:txBody>
      <dsp:txXfrm>
        <a:off x="4904411" y="2995572"/>
        <a:ext cx="1575630" cy="1050419"/>
      </dsp:txXfrm>
    </dsp:sp>
    <dsp:sp modelId="{B5AA412A-53CF-47D5-8548-230905233A6D}">
      <dsp:nvSpPr>
        <dsp:cNvPr id="0" name=""/>
        <dsp:cNvSpPr/>
      </dsp:nvSpPr>
      <dsp:spPr>
        <a:xfrm>
          <a:off x="6637604" y="2995572"/>
          <a:ext cx="2626049" cy="1050419"/>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a:t>There is decreasing of sales in upcoming years for furniture category</a:t>
          </a:r>
          <a:endParaRPr lang="en-IN" sz="1500" kern="1200" dirty="0"/>
        </a:p>
      </dsp:txBody>
      <dsp:txXfrm>
        <a:off x="7162814" y="2995572"/>
        <a:ext cx="1575630" cy="10504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C44707-B030-4F19-B53D-275A350EE4F8}">
      <dsp:nvSpPr>
        <dsp:cNvPr id="0" name=""/>
        <dsp:cNvSpPr/>
      </dsp:nvSpPr>
      <dsp:spPr>
        <a:xfrm>
          <a:off x="1626595" y="2508"/>
          <a:ext cx="3163915" cy="126556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US" sz="2300" kern="1200" dirty="0"/>
            <a:t>Stationarity Check</a:t>
          </a:r>
          <a:endParaRPr lang="en-IN" sz="2300" kern="1200" dirty="0"/>
        </a:p>
      </dsp:txBody>
      <dsp:txXfrm>
        <a:off x="2259378" y="2508"/>
        <a:ext cx="1898349" cy="1265566"/>
      </dsp:txXfrm>
    </dsp:sp>
    <dsp:sp modelId="{1478BF2E-BE59-4F65-B2C8-E58A98196B04}">
      <dsp:nvSpPr>
        <dsp:cNvPr id="0" name=""/>
        <dsp:cNvSpPr/>
      </dsp:nvSpPr>
      <dsp:spPr>
        <a:xfrm>
          <a:off x="4379201" y="110082"/>
          <a:ext cx="2626049" cy="1050419"/>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a:t>p-value &lt; 0.05, It is a Stationary data</a:t>
          </a:r>
          <a:endParaRPr lang="en-IN" sz="1500" kern="1200" dirty="0"/>
        </a:p>
      </dsp:txBody>
      <dsp:txXfrm>
        <a:off x="4904411" y="110082"/>
        <a:ext cx="1575630" cy="1050419"/>
      </dsp:txXfrm>
    </dsp:sp>
    <dsp:sp modelId="{EB1162FE-9EDE-4ADF-8A5F-739797DEF33B}">
      <dsp:nvSpPr>
        <dsp:cNvPr id="0" name=""/>
        <dsp:cNvSpPr/>
      </dsp:nvSpPr>
      <dsp:spPr>
        <a:xfrm>
          <a:off x="6637604" y="110082"/>
          <a:ext cx="2626049" cy="1050419"/>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a:t>ARMA and ARMA with Exponential Smoothing Models</a:t>
          </a:r>
          <a:endParaRPr lang="en-IN" sz="1500" kern="1200" dirty="0"/>
        </a:p>
      </dsp:txBody>
      <dsp:txXfrm>
        <a:off x="7162814" y="110082"/>
        <a:ext cx="1575630" cy="1050419"/>
      </dsp:txXfrm>
    </dsp:sp>
    <dsp:sp modelId="{47231AE1-C0D4-4D31-8188-F5F0BB3CEED4}">
      <dsp:nvSpPr>
        <dsp:cNvPr id="0" name=""/>
        <dsp:cNvSpPr/>
      </dsp:nvSpPr>
      <dsp:spPr>
        <a:xfrm>
          <a:off x="1626595" y="1445254"/>
          <a:ext cx="3163915" cy="126556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US" sz="2300" kern="1200" dirty="0"/>
            <a:t>Hyper Parameters Tuning of Models</a:t>
          </a:r>
          <a:endParaRPr lang="en-IN" sz="2300" kern="1200" dirty="0"/>
        </a:p>
      </dsp:txBody>
      <dsp:txXfrm>
        <a:off x="2259378" y="1445254"/>
        <a:ext cx="1898349" cy="1265566"/>
      </dsp:txXfrm>
    </dsp:sp>
    <dsp:sp modelId="{BB765B02-EBF5-4BC2-A681-B26B20467E1C}">
      <dsp:nvSpPr>
        <dsp:cNvPr id="0" name=""/>
        <dsp:cNvSpPr/>
      </dsp:nvSpPr>
      <dsp:spPr>
        <a:xfrm>
          <a:off x="4379201" y="1552827"/>
          <a:ext cx="2626049" cy="1050419"/>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a:t>For ARMA best model is p = 1, d = 0, q = 1</a:t>
          </a:r>
          <a:endParaRPr lang="en-IN" sz="1500" kern="1200" dirty="0"/>
        </a:p>
      </dsp:txBody>
      <dsp:txXfrm>
        <a:off x="4904411" y="1552827"/>
        <a:ext cx="1575630" cy="1050419"/>
      </dsp:txXfrm>
    </dsp:sp>
    <dsp:sp modelId="{858E8092-8796-4E71-BA55-95955FF72B5E}">
      <dsp:nvSpPr>
        <dsp:cNvPr id="0" name=""/>
        <dsp:cNvSpPr/>
      </dsp:nvSpPr>
      <dsp:spPr>
        <a:xfrm>
          <a:off x="6637604" y="1552827"/>
          <a:ext cx="2626049" cy="1050419"/>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a:t>For ARMA with Exponential Smoothing best model is p = 5, d = 0, q = 2</a:t>
          </a:r>
          <a:endParaRPr lang="en-IN" sz="1500" kern="1200" dirty="0"/>
        </a:p>
      </dsp:txBody>
      <dsp:txXfrm>
        <a:off x="7162814" y="1552827"/>
        <a:ext cx="1575630" cy="1050419"/>
      </dsp:txXfrm>
    </dsp:sp>
    <dsp:sp modelId="{0C7B60FE-FE53-4271-95E4-0DA3659DC5CE}">
      <dsp:nvSpPr>
        <dsp:cNvPr id="0" name=""/>
        <dsp:cNvSpPr/>
      </dsp:nvSpPr>
      <dsp:spPr>
        <a:xfrm>
          <a:off x="1626595" y="2887999"/>
          <a:ext cx="3163915" cy="126556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US" sz="2300" kern="1200" dirty="0"/>
            <a:t>Forecast</a:t>
          </a:r>
          <a:endParaRPr lang="en-IN" sz="2300" kern="1200" dirty="0"/>
        </a:p>
      </dsp:txBody>
      <dsp:txXfrm>
        <a:off x="2259378" y="2887999"/>
        <a:ext cx="1898349" cy="1265566"/>
      </dsp:txXfrm>
    </dsp:sp>
    <dsp:sp modelId="{CFED78CA-EF9E-41AD-B1FC-11985CD205AB}">
      <dsp:nvSpPr>
        <dsp:cNvPr id="0" name=""/>
        <dsp:cNvSpPr/>
      </dsp:nvSpPr>
      <dsp:spPr>
        <a:xfrm>
          <a:off x="4379201" y="2995572"/>
          <a:ext cx="2626049" cy="1050419"/>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a:t>Best Model is ARMA, plotted actual and forecasted sales</a:t>
          </a:r>
          <a:endParaRPr lang="en-IN" sz="1500" kern="1200" dirty="0"/>
        </a:p>
      </dsp:txBody>
      <dsp:txXfrm>
        <a:off x="4904411" y="2995572"/>
        <a:ext cx="1575630" cy="1050419"/>
      </dsp:txXfrm>
    </dsp:sp>
    <dsp:sp modelId="{B5AA412A-53CF-47D5-8548-230905233A6D}">
      <dsp:nvSpPr>
        <dsp:cNvPr id="0" name=""/>
        <dsp:cNvSpPr/>
      </dsp:nvSpPr>
      <dsp:spPr>
        <a:xfrm>
          <a:off x="6637604" y="2995572"/>
          <a:ext cx="2626049" cy="1050419"/>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a:t>There is decreasing of sales in upcoming years for technology category</a:t>
          </a:r>
          <a:endParaRPr lang="en-IN" sz="1500" kern="1200" dirty="0"/>
        </a:p>
      </dsp:txBody>
      <dsp:txXfrm>
        <a:off x="7162814" y="2995572"/>
        <a:ext cx="1575630" cy="105041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2/1/2023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2023/2/1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0.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484764" y="1986926"/>
            <a:ext cx="5257793" cy="2057441"/>
          </a:xfrm>
        </p:spPr>
        <p:txBody>
          <a:bodyPr/>
          <a:lstStyle/>
          <a:p>
            <a:r>
              <a:rPr lang="en-US" dirty="0"/>
              <a:t>TSA:</a:t>
            </a:r>
            <a:br>
              <a:rPr lang="en-US" dirty="0"/>
            </a:br>
            <a:r>
              <a:rPr lang="en-US" dirty="0"/>
              <a:t>Forecasting of</a:t>
            </a:r>
            <a:br>
              <a:rPr lang="en-US" dirty="0"/>
            </a:br>
            <a:r>
              <a:rPr lang="en-US" dirty="0"/>
              <a:t>Store Sales</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6" y="4238874"/>
            <a:ext cx="3829050" cy="689165"/>
          </a:xfrm>
        </p:spPr>
        <p:txBody>
          <a:bodyPr/>
          <a:lstStyle/>
          <a:p>
            <a:r>
              <a:rPr lang="en-US" dirty="0"/>
              <a:t>Presented By: Selva Rama Bala Subramanian S</a:t>
            </a:r>
          </a:p>
        </p:txBody>
      </p:sp>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5" name="Picture Placeholder 4">
            <a:extLst>
              <a:ext uri="{FF2B5EF4-FFF2-40B4-BE49-F238E27FC236}">
                <a16:creationId xmlns:a16="http://schemas.microsoft.com/office/drawing/2014/main" id="{D926C950-35D6-D867-030F-DC308739947A}"/>
              </a:ext>
            </a:extLst>
          </p:cNvPr>
          <p:cNvPicPr>
            <a:picLocks noGrp="1" noChangeAspect="1"/>
          </p:cNvPicPr>
          <p:nvPr>
            <p:ph type="pic" sz="quarter" idx="47"/>
          </p:nvPr>
        </p:nvPicPr>
        <p:blipFill>
          <a:blip r:embed="rId2"/>
          <a:srcRect l="23911" r="23911"/>
          <a:stretch>
            <a:fillRect/>
          </a:stretch>
        </p:blipFill>
        <p:spPr>
          <a:xfrm>
            <a:off x="6742557" y="731525"/>
            <a:ext cx="4405503" cy="5066346"/>
          </a:xfrm>
        </p:spPr>
      </p:pic>
      <p:pic>
        <p:nvPicPr>
          <p:cNvPr id="8" name="Picture 7">
            <a:extLst>
              <a:ext uri="{FF2B5EF4-FFF2-40B4-BE49-F238E27FC236}">
                <a16:creationId xmlns:a16="http://schemas.microsoft.com/office/drawing/2014/main" id="{214865C8-4B69-160E-106E-2038D40F2B2B}"/>
              </a:ext>
            </a:extLst>
          </p:cNvPr>
          <p:cNvPicPr>
            <a:picLocks noChangeAspect="1"/>
          </p:cNvPicPr>
          <p:nvPr/>
        </p:nvPicPr>
        <p:blipFill>
          <a:blip r:embed="rId3"/>
          <a:stretch>
            <a:fillRect/>
          </a:stretch>
        </p:blipFill>
        <p:spPr>
          <a:xfrm>
            <a:off x="2178114" y="1499186"/>
            <a:ext cx="1235140" cy="452884"/>
          </a:xfrm>
          <a:prstGeom prst="rect">
            <a:avLst/>
          </a:prstGeom>
        </p:spPr>
      </p:pic>
      <p:sp>
        <p:nvSpPr>
          <p:cNvPr id="11" name="Text Placeholder 8">
            <a:extLst>
              <a:ext uri="{FF2B5EF4-FFF2-40B4-BE49-F238E27FC236}">
                <a16:creationId xmlns:a16="http://schemas.microsoft.com/office/drawing/2014/main" id="{017E6B94-3520-033B-AC35-F0753C1CF8A7}"/>
              </a:ext>
            </a:extLst>
          </p:cNvPr>
          <p:cNvSpPr txBox="1">
            <a:spLocks/>
          </p:cNvSpPr>
          <p:nvPr/>
        </p:nvSpPr>
        <p:spPr>
          <a:xfrm>
            <a:off x="1601366" y="5122547"/>
            <a:ext cx="3343858" cy="118659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8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u="sng" dirty="0"/>
              <a:t>Mentors:</a:t>
            </a:r>
          </a:p>
          <a:p>
            <a:pPr marL="342900" indent="-342900">
              <a:buAutoNum type="arabicParenR"/>
            </a:pPr>
            <a:r>
              <a:rPr lang="en-US" dirty="0"/>
              <a:t>Ms. Komilla Bhatia</a:t>
            </a:r>
          </a:p>
          <a:p>
            <a:pPr marL="342900" indent="-342900">
              <a:buAutoNum type="arabicParenR"/>
            </a:pPr>
            <a:r>
              <a:rPr lang="en-US" dirty="0"/>
              <a:t>Ms. Nisha Jenipher</a:t>
            </a:r>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943D6-3EA0-47CB-8D0B-70F94752676C}"/>
              </a:ext>
            </a:extLst>
          </p:cNvPr>
          <p:cNvSpPr>
            <a:spLocks noGrp="1"/>
          </p:cNvSpPr>
          <p:nvPr>
            <p:ph type="title"/>
          </p:nvPr>
        </p:nvSpPr>
        <p:spPr>
          <a:xfrm>
            <a:off x="587829" y="507076"/>
            <a:ext cx="10889796" cy="1115434"/>
          </a:xfrm>
        </p:spPr>
        <p:txBody>
          <a:bodyPr/>
          <a:lstStyle/>
          <a:p>
            <a:r>
              <a:rPr lang="en-US" dirty="0"/>
              <a:t>FORECAST OF TECHNOLOGY:</a:t>
            </a:r>
            <a:endParaRPr lang="en-IN" dirty="0"/>
          </a:p>
        </p:txBody>
      </p:sp>
      <p:sp>
        <p:nvSpPr>
          <p:cNvPr id="5" name="Slide Number Placeholder 4">
            <a:extLst>
              <a:ext uri="{FF2B5EF4-FFF2-40B4-BE49-F238E27FC236}">
                <a16:creationId xmlns:a16="http://schemas.microsoft.com/office/drawing/2014/main" id="{24747EC2-8BAA-4EB5-8793-D02461AA4A5D}"/>
              </a:ext>
            </a:extLst>
          </p:cNvPr>
          <p:cNvSpPr>
            <a:spLocks noGrp="1"/>
          </p:cNvSpPr>
          <p:nvPr>
            <p:ph type="sldNum" sz="quarter" idx="29"/>
          </p:nvPr>
        </p:nvSpPr>
        <p:spPr/>
        <p:txBody>
          <a:bodyPr/>
          <a:lstStyle/>
          <a:p>
            <a:fld id="{47FEACEE-25B4-4A2D-B147-27296E36371D}" type="slidenum">
              <a:rPr lang="en-US" altLang="zh-CN" smtClean="0"/>
              <a:pPr/>
              <a:t>10</a:t>
            </a:fld>
            <a:endParaRPr lang="en-US" altLang="zh-CN" dirty="0"/>
          </a:p>
        </p:txBody>
      </p:sp>
      <p:graphicFrame>
        <p:nvGraphicFramePr>
          <p:cNvPr id="6" name="Chart Placeholder 5">
            <a:extLst>
              <a:ext uri="{FF2B5EF4-FFF2-40B4-BE49-F238E27FC236}">
                <a16:creationId xmlns:a16="http://schemas.microsoft.com/office/drawing/2014/main" id="{5E948BDB-E22B-210A-AED6-C9ADE9444111}"/>
              </a:ext>
            </a:extLst>
          </p:cNvPr>
          <p:cNvGraphicFramePr>
            <a:graphicFrameLocks noGrp="1"/>
          </p:cNvGraphicFramePr>
          <p:nvPr>
            <p:ph type="chart" sz="quarter" idx="27"/>
            <p:extLst>
              <p:ext uri="{D42A27DB-BD31-4B8C-83A1-F6EECF244321}">
                <p14:modId xmlns:p14="http://schemas.microsoft.com/office/powerpoint/2010/main" val="3543996501"/>
              </p:ext>
            </p:extLst>
          </p:nvPr>
        </p:nvGraphicFramePr>
        <p:xfrm>
          <a:off x="587375" y="1622425"/>
          <a:ext cx="10890250" cy="4156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947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DF8A0-D7A3-113E-64BF-BF62856802BE}"/>
              </a:ext>
            </a:extLst>
          </p:cNvPr>
          <p:cNvSpPr>
            <a:spLocks noGrp="1"/>
          </p:cNvSpPr>
          <p:nvPr>
            <p:ph type="title"/>
          </p:nvPr>
        </p:nvSpPr>
        <p:spPr>
          <a:xfrm>
            <a:off x="651101" y="232036"/>
            <a:ext cx="10889796" cy="1115434"/>
          </a:xfrm>
        </p:spPr>
        <p:txBody>
          <a:bodyPr/>
          <a:lstStyle/>
          <a:p>
            <a:r>
              <a:rPr lang="en-IN" sz="3200" b="1" dirty="0"/>
              <a:t>Forecast of Furniture Category</a:t>
            </a:r>
            <a:endParaRPr lang="en-IN" sz="3200" dirty="0"/>
          </a:p>
        </p:txBody>
      </p:sp>
      <p:sp>
        <p:nvSpPr>
          <p:cNvPr id="5" name="Slide Number Placeholder 4">
            <a:extLst>
              <a:ext uri="{FF2B5EF4-FFF2-40B4-BE49-F238E27FC236}">
                <a16:creationId xmlns:a16="http://schemas.microsoft.com/office/drawing/2014/main" id="{B2D95B7C-7B3E-39D7-889D-B38E612458ED}"/>
              </a:ext>
            </a:extLst>
          </p:cNvPr>
          <p:cNvSpPr>
            <a:spLocks noGrp="1"/>
          </p:cNvSpPr>
          <p:nvPr>
            <p:ph type="sldNum" sz="quarter" idx="29"/>
          </p:nvPr>
        </p:nvSpPr>
        <p:spPr/>
        <p:txBody>
          <a:bodyPr/>
          <a:lstStyle/>
          <a:p>
            <a:fld id="{47FEACEE-25B4-4A2D-B147-27296E36371D}" type="slidenum">
              <a:rPr lang="en-US" altLang="zh-CN" smtClean="0"/>
              <a:pPr/>
              <a:t>11</a:t>
            </a:fld>
            <a:endParaRPr lang="en-US" altLang="zh-CN" dirty="0"/>
          </a:p>
        </p:txBody>
      </p:sp>
      <p:pic>
        <p:nvPicPr>
          <p:cNvPr id="3074" name="Picture 2">
            <a:extLst>
              <a:ext uri="{FF2B5EF4-FFF2-40B4-BE49-F238E27FC236}">
                <a16:creationId xmlns:a16="http://schemas.microsoft.com/office/drawing/2014/main" id="{C007ED69-B794-DD2A-74D7-6B7ABF26DEA1}"/>
              </a:ext>
            </a:extLst>
          </p:cNvPr>
          <p:cNvPicPr>
            <a:picLocks noGrp="1" noChangeAspect="1" noChangeArrowheads="1"/>
          </p:cNvPicPr>
          <p:nvPr>
            <p:ph type="chart" sz="quarter" idx="27"/>
          </p:nvPr>
        </p:nvPicPr>
        <p:blipFill>
          <a:blip r:embed="rId2">
            <a:extLst>
              <a:ext uri="{28A0092B-C50C-407E-A947-70E740481C1C}">
                <a14:useLocalDpi xmlns:a14="http://schemas.microsoft.com/office/drawing/2010/main" val="0"/>
              </a:ext>
            </a:extLst>
          </a:blip>
          <a:srcRect/>
          <a:stretch>
            <a:fillRect/>
          </a:stretch>
        </p:blipFill>
        <p:spPr bwMode="auto">
          <a:xfrm>
            <a:off x="853272" y="1125434"/>
            <a:ext cx="10485455" cy="529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23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6F6A7A32-8CEA-993C-584B-503DD64D8F41}"/>
              </a:ext>
            </a:extLst>
          </p:cNvPr>
          <p:cNvPicPr>
            <a:picLocks noGrp="1" noChangeAspect="1"/>
          </p:cNvPicPr>
          <p:nvPr>
            <p:ph type="pic" sz="quarter" idx="48"/>
          </p:nvPr>
        </p:nvPicPr>
        <p:blipFill>
          <a:blip r:embed="rId2"/>
          <a:srcRect l="23059" r="23059"/>
          <a:stretch>
            <a:fillRect/>
          </a:stretch>
        </p:blipFill>
        <p:spPr/>
      </p:pic>
      <p:sp>
        <p:nvSpPr>
          <p:cNvPr id="3" name="Text Placeholder 2">
            <a:extLst>
              <a:ext uri="{FF2B5EF4-FFF2-40B4-BE49-F238E27FC236}">
                <a16:creationId xmlns:a16="http://schemas.microsoft.com/office/drawing/2014/main" id="{2C75D72E-EB25-343B-0A4D-41BB00805376}"/>
              </a:ext>
            </a:extLst>
          </p:cNvPr>
          <p:cNvSpPr>
            <a:spLocks noGrp="1"/>
          </p:cNvSpPr>
          <p:nvPr>
            <p:ph type="body" sz="quarter" idx="28"/>
          </p:nvPr>
        </p:nvSpPr>
        <p:spPr>
          <a:xfrm>
            <a:off x="585892" y="1483567"/>
            <a:ext cx="6676476" cy="4731130"/>
          </a:xfrm>
        </p:spPr>
        <p:txBody>
          <a:bodyPr/>
          <a:lstStyle/>
          <a:p>
            <a:r>
              <a:rPr lang="en-US" sz="1600" dirty="0"/>
              <a:t>Several Steps to increase the Sales of a Store:</a:t>
            </a:r>
          </a:p>
          <a:p>
            <a:r>
              <a:rPr lang="en-US" sz="1600" dirty="0"/>
              <a:t>1) By Implementing Loyalty for Customers:</a:t>
            </a:r>
          </a:p>
          <a:p>
            <a:pPr marL="285750" indent="-285750">
              <a:buFont typeface="Arial" panose="020B0604020202020204" pitchFamily="34" charset="0"/>
              <a:buChar char="•"/>
            </a:pPr>
            <a:r>
              <a:rPr lang="en-US" sz="1600" dirty="0"/>
              <a:t>Loyalty program is the best way to reward customers for their patronage and retain that loyalty. This is a powerful way to get more customers to return. E.g.: For every purchase customer will gain some points and When a points reaches to certain levels, that particular customer will get special gifts based on their loyalty points. </a:t>
            </a:r>
          </a:p>
          <a:p>
            <a:r>
              <a:rPr lang="en-US" sz="1600" dirty="0"/>
              <a:t>2) Item Visibility of High-selling Products:</a:t>
            </a:r>
          </a:p>
          <a:p>
            <a:pPr marL="285750" indent="-285750">
              <a:buFont typeface="Arial" panose="020B0604020202020204" pitchFamily="34" charset="0"/>
              <a:buChar char="•"/>
            </a:pPr>
            <a:r>
              <a:rPr lang="en-US" sz="1600" dirty="0"/>
              <a:t>Making shopping an easy experience is another way to increase your retail store sales. Manage your product shelves in ways that make the products easily visible and available to the consumers.</a:t>
            </a:r>
          </a:p>
        </p:txBody>
      </p:sp>
      <p:sp>
        <p:nvSpPr>
          <p:cNvPr id="4" name="Title 3">
            <a:extLst>
              <a:ext uri="{FF2B5EF4-FFF2-40B4-BE49-F238E27FC236}">
                <a16:creationId xmlns:a16="http://schemas.microsoft.com/office/drawing/2014/main" id="{5F93D960-93B5-A7DB-21CC-95AC53F79286}"/>
              </a:ext>
            </a:extLst>
          </p:cNvPr>
          <p:cNvSpPr>
            <a:spLocks noGrp="1"/>
          </p:cNvSpPr>
          <p:nvPr>
            <p:ph type="title"/>
          </p:nvPr>
        </p:nvSpPr>
        <p:spPr>
          <a:xfrm>
            <a:off x="585892" y="529148"/>
            <a:ext cx="4763700" cy="755632"/>
          </a:xfrm>
        </p:spPr>
        <p:txBody>
          <a:bodyPr/>
          <a:lstStyle/>
          <a:p>
            <a:r>
              <a:rPr lang="en-US" dirty="0"/>
              <a:t>Business Summary:</a:t>
            </a:r>
            <a:endParaRPr lang="en-IN" dirty="0"/>
          </a:p>
        </p:txBody>
      </p:sp>
      <p:sp>
        <p:nvSpPr>
          <p:cNvPr id="6" name="Slide Number Placeholder 5">
            <a:extLst>
              <a:ext uri="{FF2B5EF4-FFF2-40B4-BE49-F238E27FC236}">
                <a16:creationId xmlns:a16="http://schemas.microsoft.com/office/drawing/2014/main" id="{FCA22EFC-2CD1-8EB9-B9C9-8C032A32AA75}"/>
              </a:ext>
            </a:extLst>
          </p:cNvPr>
          <p:cNvSpPr>
            <a:spLocks noGrp="1"/>
          </p:cNvSpPr>
          <p:nvPr>
            <p:ph type="sldNum" sz="quarter" idx="50"/>
          </p:nvPr>
        </p:nvSpPr>
        <p:spPr/>
        <p:txBody>
          <a:bodyPr/>
          <a:lstStyle/>
          <a:p>
            <a:fld id="{47FEACEE-25B4-4A2D-B147-27296E36371D}" type="slidenum">
              <a:rPr lang="en-US" altLang="zh-CN" smtClean="0"/>
              <a:pPr/>
              <a:t>12</a:t>
            </a:fld>
            <a:endParaRPr lang="en-US" altLang="zh-CN" dirty="0"/>
          </a:p>
        </p:txBody>
      </p:sp>
    </p:spTree>
    <p:extLst>
      <p:ext uri="{BB962C8B-B14F-4D97-AF65-F5344CB8AC3E}">
        <p14:creationId xmlns:p14="http://schemas.microsoft.com/office/powerpoint/2010/main" val="524546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6096000" y="2493385"/>
            <a:ext cx="3551853" cy="908066"/>
          </a:xfrm>
        </p:spPr>
        <p:txBody>
          <a:bodyPr/>
          <a:lstStyle/>
          <a:p>
            <a:r>
              <a:rPr lang="en-US" sz="6000" dirty="0"/>
              <a:t>Thank you</a:t>
            </a:r>
          </a:p>
        </p:txBody>
      </p:sp>
      <p:pic>
        <p:nvPicPr>
          <p:cNvPr id="17" name="Picture Placeholder 16">
            <a:extLst>
              <a:ext uri="{FF2B5EF4-FFF2-40B4-BE49-F238E27FC236}">
                <a16:creationId xmlns:a16="http://schemas.microsoft.com/office/drawing/2014/main" id="{B1CC56B1-57CC-4646-67CF-8C1C1A46E9C1}"/>
              </a:ext>
            </a:extLst>
          </p:cNvPr>
          <p:cNvPicPr>
            <a:picLocks noGrp="1" noChangeAspect="1"/>
          </p:cNvPicPr>
          <p:nvPr>
            <p:ph type="pic" sz="quarter" idx="49"/>
          </p:nvPr>
        </p:nvPicPr>
        <p:blipFill>
          <a:blip r:embed="rId2"/>
          <a:srcRect t="6061" b="6061"/>
          <a:stretch>
            <a:fillRect/>
          </a:stretch>
        </p:blipFill>
        <p:spPr/>
      </p:pic>
      <p:pic>
        <p:nvPicPr>
          <p:cNvPr id="20" name="Picture Placeholder 19">
            <a:extLst>
              <a:ext uri="{FF2B5EF4-FFF2-40B4-BE49-F238E27FC236}">
                <a16:creationId xmlns:a16="http://schemas.microsoft.com/office/drawing/2014/main" id="{B97C97DF-CEDE-6195-B62B-2097071BD074}"/>
              </a:ext>
            </a:extLst>
          </p:cNvPr>
          <p:cNvPicPr>
            <a:picLocks noGrp="1" noChangeAspect="1"/>
          </p:cNvPicPr>
          <p:nvPr>
            <p:ph type="pic" sz="quarter" idx="48"/>
          </p:nvPr>
        </p:nvPicPr>
        <p:blipFill>
          <a:blip r:embed="rId2"/>
          <a:srcRect t="6061" b="6061"/>
          <a:stretch>
            <a:fillRect/>
          </a:stretch>
        </p:blipFill>
        <p:spPr/>
      </p:pic>
      <p:pic>
        <p:nvPicPr>
          <p:cNvPr id="22" name="Picture Placeholder 21">
            <a:extLst>
              <a:ext uri="{FF2B5EF4-FFF2-40B4-BE49-F238E27FC236}">
                <a16:creationId xmlns:a16="http://schemas.microsoft.com/office/drawing/2014/main" id="{E44870EA-F70A-906C-0F01-73C64E0C4498}"/>
              </a:ext>
            </a:extLst>
          </p:cNvPr>
          <p:cNvPicPr>
            <a:picLocks noGrp="1" noChangeAspect="1"/>
          </p:cNvPicPr>
          <p:nvPr>
            <p:ph type="pic" sz="quarter" idx="51"/>
          </p:nvPr>
        </p:nvPicPr>
        <p:blipFill>
          <a:blip r:embed="rId2"/>
          <a:srcRect t="6061" b="6061"/>
          <a:stretch>
            <a:fillRect/>
          </a:stretch>
        </p:blipFill>
        <p:spPr/>
      </p:pic>
      <p:pic>
        <p:nvPicPr>
          <p:cNvPr id="26" name="Picture Placeholder 25">
            <a:extLst>
              <a:ext uri="{FF2B5EF4-FFF2-40B4-BE49-F238E27FC236}">
                <a16:creationId xmlns:a16="http://schemas.microsoft.com/office/drawing/2014/main" id="{A0CC94D3-A845-A310-8570-48EAE1D2C7C7}"/>
              </a:ext>
            </a:extLst>
          </p:cNvPr>
          <p:cNvPicPr>
            <a:picLocks noGrp="1" noChangeAspect="1"/>
          </p:cNvPicPr>
          <p:nvPr>
            <p:ph type="pic" sz="quarter" idx="50"/>
          </p:nvPr>
        </p:nvPicPr>
        <p:blipFill>
          <a:blip r:embed="rId2"/>
          <a:srcRect t="6013" b="6013"/>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a:xfrm>
            <a:off x="625983" y="837969"/>
            <a:ext cx="2051903" cy="1531269"/>
          </a:xfrm>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Business Scenario</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Algorithms</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Forecast of Sales</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Summary</a:t>
            </a:r>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3435546"/>
            <a:ext cx="4260180" cy="1772220"/>
          </a:xfrm>
        </p:spPr>
        <p:txBody>
          <a:bodyPr/>
          <a:lstStyle/>
          <a:p>
            <a:r>
              <a:rPr lang="en-US" b="1" dirty="0"/>
              <a:t>Time series analysis </a:t>
            </a:r>
            <a:r>
              <a:rPr lang="en-US" dirty="0"/>
              <a:t>is a specific way of analyzing a sequence of data points collected over an interval of time. In time series analysis, analysts record data points at consistent intervals over a set period of time rather than just recording the data points intermittently or randomly.</a:t>
            </a:r>
          </a:p>
        </p:txBody>
      </p:sp>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3</a:t>
            </a:fld>
            <a:endParaRPr lang="en-US" altLang="zh-CN" dirty="0"/>
          </a:p>
        </p:txBody>
      </p:sp>
      <p:pic>
        <p:nvPicPr>
          <p:cNvPr id="43" name="Picture Placeholder 42">
            <a:extLst>
              <a:ext uri="{FF2B5EF4-FFF2-40B4-BE49-F238E27FC236}">
                <a16:creationId xmlns:a16="http://schemas.microsoft.com/office/drawing/2014/main" id="{74121771-1C67-A7DC-4D15-A3B7CB320FDA}"/>
              </a:ext>
            </a:extLst>
          </p:cNvPr>
          <p:cNvPicPr>
            <a:picLocks noGrp="1" noChangeAspect="1"/>
          </p:cNvPicPr>
          <p:nvPr>
            <p:ph type="pic" sz="quarter" idx="51"/>
          </p:nvPr>
        </p:nvPicPr>
        <p:blipFill rotWithShape="1">
          <a:blip r:embed="rId2"/>
          <a:srcRect l="16144" t="272" r="41634" b="-272"/>
          <a:stretch/>
        </p:blipFill>
        <p:spPr>
          <a:xfrm>
            <a:off x="5533291" y="6546"/>
            <a:ext cx="6446999" cy="6858000"/>
          </a:xfrm>
        </p:spPr>
      </p:pic>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6710510" y="2016579"/>
            <a:ext cx="4775474" cy="2775857"/>
          </a:xfrm>
        </p:spPr>
        <p:txBody>
          <a:bodyPr/>
          <a:lstStyle/>
          <a:p>
            <a:r>
              <a:rPr lang="en-US" dirty="0"/>
              <a:t>Business Objective</a:t>
            </a:r>
          </a:p>
        </p:txBody>
      </p:sp>
      <p:sp>
        <p:nvSpPr>
          <p:cNvPr id="19" name="Text Placeholder 18">
            <a:extLst>
              <a:ext uri="{FF2B5EF4-FFF2-40B4-BE49-F238E27FC236}">
                <a16:creationId xmlns:a16="http://schemas.microsoft.com/office/drawing/2014/main" id="{FC101F03-8617-09D4-619B-F38E2F0A4F15}"/>
              </a:ext>
            </a:extLst>
          </p:cNvPr>
          <p:cNvSpPr>
            <a:spLocks noGrp="1"/>
          </p:cNvSpPr>
          <p:nvPr>
            <p:ph type="body" sz="quarter" idx="28"/>
          </p:nvPr>
        </p:nvSpPr>
        <p:spPr/>
        <p:txBody>
          <a:bodyPr/>
          <a:lstStyle/>
          <a:p>
            <a:r>
              <a:rPr lang="en-US" dirty="0"/>
              <a:t>FORECAST the sales of a store</a:t>
            </a:r>
          </a:p>
        </p:txBody>
      </p:sp>
      <p:pic>
        <p:nvPicPr>
          <p:cNvPr id="48" name="Picture placeholder 19" descr="Layout of website design sketches on white paper">
            <a:extLst>
              <a:ext uri="{FF2B5EF4-FFF2-40B4-BE49-F238E27FC236}">
                <a16:creationId xmlns:a16="http://schemas.microsoft.com/office/drawing/2014/main" id="{6D25AB81-B10A-BD11-E8FE-ECF8CB1B12F0}"/>
              </a:ext>
            </a:extLst>
          </p:cNvPr>
          <p:cNvPicPr>
            <a:picLocks noGrp="1" noChangeAspect="1"/>
          </p:cNvPicPr>
          <p:nvPr>
            <p:ph type="pic" sz="quarter" idx="47"/>
          </p:nvPr>
        </p:nvPicPr>
        <p:blipFill>
          <a:blip r:embed="rId2">
            <a:extLst>
              <a:ext uri="{28A0092B-C50C-407E-A947-70E740481C1C}">
                <a14:useLocalDpi xmlns:a14="http://schemas.microsoft.com/office/drawing/2010/main"/>
              </a:ext>
            </a:extLst>
          </a:blip>
          <a:srcRect/>
          <a:stretch/>
        </p:blipFill>
        <p:spPr>
          <a:blipFill>
            <a:blip r:embed="rId3"/>
            <a:stretch>
              <a:fillRect/>
            </a:stretch>
          </a:blipFill>
        </p:spPr>
      </p:pic>
    </p:spTree>
    <p:extLst>
      <p:ext uri="{BB962C8B-B14F-4D97-AF65-F5344CB8AC3E}">
        <p14:creationId xmlns:p14="http://schemas.microsoft.com/office/powerpoint/2010/main" val="247807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85">
            <a:extLst>
              <a:ext uri="{FF2B5EF4-FFF2-40B4-BE49-F238E27FC236}">
                <a16:creationId xmlns:a16="http://schemas.microsoft.com/office/drawing/2014/main" id="{1E3F7726-AC85-55B8-BDED-51E7BA85CD1C}"/>
              </a:ext>
            </a:extLst>
          </p:cNvPr>
          <p:cNvSpPr>
            <a:spLocks noGrp="1"/>
          </p:cNvSpPr>
          <p:nvPr>
            <p:ph type="title"/>
          </p:nvPr>
        </p:nvSpPr>
        <p:spPr>
          <a:xfrm>
            <a:off x="869359" y="462528"/>
            <a:ext cx="10515600" cy="1073941"/>
          </a:xfrm>
        </p:spPr>
        <p:txBody>
          <a:bodyPr/>
          <a:lstStyle/>
          <a:p>
            <a:pPr algn="l"/>
            <a:r>
              <a:rPr lang="en-US" sz="4400" dirty="0"/>
              <a:t>Model selection and Evaluation: </a:t>
            </a:r>
            <a:endParaRPr lang="en-US" dirty="0"/>
          </a:p>
        </p:txBody>
      </p:sp>
      <p:pic>
        <p:nvPicPr>
          <p:cNvPr id="8" name="图片占位符 7" descr="Businesswoman reviewing sticky notes on a wall">
            <a:extLst>
              <a:ext uri="{FF2B5EF4-FFF2-40B4-BE49-F238E27FC236}">
                <a16:creationId xmlns:a16="http://schemas.microsoft.com/office/drawing/2014/main" id="{66D3A5E9-F687-402F-8477-EE4CD418CA67}"/>
              </a:ext>
            </a:extLst>
          </p:cNvPr>
          <p:cNvPicPr>
            <a:picLocks noGrp="1" noChangeAspect="1"/>
          </p:cNvPicPr>
          <p:nvPr>
            <p:ph type="pic" sz="quarter" idx="57"/>
          </p:nvPr>
        </p:nvPicPr>
        <p:blipFill>
          <a:blip r:embed="rId2" cstate="print">
            <a:extLst>
              <a:ext uri="{28A0092B-C50C-407E-A947-70E740481C1C}">
                <a14:useLocalDpi xmlns:a14="http://schemas.microsoft.com/office/drawing/2010/main"/>
              </a:ext>
            </a:extLst>
          </a:blip>
          <a:srcRect/>
          <a:stretch>
            <a:fillRect/>
          </a:stretch>
        </p:blipFill>
        <p:spPr/>
      </p:pic>
      <p:sp>
        <p:nvSpPr>
          <p:cNvPr id="29" name="文本占位符 28">
            <a:extLst>
              <a:ext uri="{FF2B5EF4-FFF2-40B4-BE49-F238E27FC236}">
                <a16:creationId xmlns:a16="http://schemas.microsoft.com/office/drawing/2014/main" id="{0490F6D4-84D0-42DF-A807-E56706B577D6}"/>
              </a:ext>
            </a:extLst>
          </p:cNvPr>
          <p:cNvSpPr>
            <a:spLocks noGrp="1"/>
          </p:cNvSpPr>
          <p:nvPr>
            <p:ph type="body" sz="quarter" idx="27"/>
          </p:nvPr>
        </p:nvSpPr>
        <p:spPr>
          <a:xfrm>
            <a:off x="746450" y="4416565"/>
            <a:ext cx="1952896" cy="506399"/>
          </a:xfrm>
        </p:spPr>
        <p:txBody>
          <a:bodyPr/>
          <a:lstStyle/>
          <a:p>
            <a:r>
              <a:rPr lang="en-US" altLang="zh-CN" dirty="0"/>
              <a:t>Choose the model</a:t>
            </a:r>
          </a:p>
          <a:p>
            <a:endParaRPr lang="zh-CN" altLang="en-US" dirty="0"/>
          </a:p>
        </p:txBody>
      </p:sp>
      <p:sp>
        <p:nvSpPr>
          <p:cNvPr id="30" name="文本占位符 29">
            <a:extLst>
              <a:ext uri="{FF2B5EF4-FFF2-40B4-BE49-F238E27FC236}">
                <a16:creationId xmlns:a16="http://schemas.microsoft.com/office/drawing/2014/main" id="{99E3B6AA-5679-428D-B466-0173CBC55728}"/>
              </a:ext>
            </a:extLst>
          </p:cNvPr>
          <p:cNvSpPr>
            <a:spLocks noGrp="1"/>
          </p:cNvSpPr>
          <p:nvPr>
            <p:ph type="body" sz="quarter" idx="28"/>
          </p:nvPr>
        </p:nvSpPr>
        <p:spPr>
          <a:xfrm>
            <a:off x="869359" y="4922964"/>
            <a:ext cx="1877575" cy="1472508"/>
          </a:xfrm>
        </p:spPr>
        <p:txBody>
          <a:bodyPr/>
          <a:lstStyle/>
          <a:p>
            <a:pPr marL="285750" indent="-285750" algn="l">
              <a:buFont typeface="Arial" panose="020B0604020202020204" pitchFamily="34" charset="0"/>
              <a:buChar char="•"/>
            </a:pPr>
            <a:r>
              <a:rPr lang="en-IN" altLang="zh-CN" dirty="0"/>
              <a:t>ARMA</a:t>
            </a:r>
          </a:p>
          <a:p>
            <a:pPr marL="285750" indent="-285750" algn="l">
              <a:buFont typeface="Arial" panose="020B0604020202020204" pitchFamily="34" charset="0"/>
              <a:buChar char="•"/>
            </a:pPr>
            <a:r>
              <a:rPr lang="en-IN" altLang="zh-CN" dirty="0"/>
              <a:t>ARMA with Exponential Smoothing</a:t>
            </a:r>
          </a:p>
          <a:p>
            <a:pPr marL="285750" indent="-285750" algn="l">
              <a:buFont typeface="Arial" panose="020B0604020202020204" pitchFamily="34" charset="0"/>
              <a:buChar char="•"/>
            </a:pPr>
            <a:r>
              <a:rPr lang="en-IN" altLang="zh-CN" dirty="0"/>
              <a:t>ARIMA</a:t>
            </a:r>
          </a:p>
          <a:p>
            <a:pPr marL="285750" indent="-285750" algn="l">
              <a:buFont typeface="Arial" panose="020B0604020202020204" pitchFamily="34" charset="0"/>
              <a:buChar char="•"/>
            </a:pPr>
            <a:r>
              <a:rPr lang="en-IN" altLang="zh-CN" dirty="0"/>
              <a:t>SARIMA</a:t>
            </a:r>
            <a:endParaRPr lang="zh-CN" altLang="en-US" dirty="0"/>
          </a:p>
        </p:txBody>
      </p:sp>
      <p:pic>
        <p:nvPicPr>
          <p:cNvPr id="10" name="图片占位符 9" descr="People working in office">
            <a:extLst>
              <a:ext uri="{FF2B5EF4-FFF2-40B4-BE49-F238E27FC236}">
                <a16:creationId xmlns:a16="http://schemas.microsoft.com/office/drawing/2014/main" id="{D249D9CF-86A2-4E7B-8B6F-D02EE968C997}"/>
              </a:ext>
            </a:extLst>
          </p:cNvPr>
          <p:cNvPicPr>
            <a:picLocks noGrp="1" noChangeAspect="1"/>
          </p:cNvPicPr>
          <p:nvPr>
            <p:ph type="pic" sz="quarter" idx="58"/>
          </p:nvPr>
        </p:nvPicPr>
        <p:blipFill>
          <a:blip r:embed="rId3" cstate="print">
            <a:extLst>
              <a:ext uri="{28A0092B-C50C-407E-A947-70E740481C1C}">
                <a14:useLocalDpi xmlns:a14="http://schemas.microsoft.com/office/drawing/2010/main"/>
              </a:ext>
            </a:extLst>
          </a:blip>
          <a:srcRect/>
          <a:stretch>
            <a:fillRect/>
          </a:stretch>
        </p:blipFill>
        <p:spPr/>
      </p:pic>
      <p:sp>
        <p:nvSpPr>
          <p:cNvPr id="37" name="文本占位符 36">
            <a:extLst>
              <a:ext uri="{FF2B5EF4-FFF2-40B4-BE49-F238E27FC236}">
                <a16:creationId xmlns:a16="http://schemas.microsoft.com/office/drawing/2014/main" id="{3A30B02E-FBE1-41C5-AF6E-E1013275E84A}"/>
              </a:ext>
            </a:extLst>
          </p:cNvPr>
          <p:cNvSpPr>
            <a:spLocks noGrp="1"/>
          </p:cNvSpPr>
          <p:nvPr>
            <p:ph type="body" sz="quarter" idx="49"/>
          </p:nvPr>
        </p:nvSpPr>
        <p:spPr/>
        <p:txBody>
          <a:bodyPr/>
          <a:lstStyle/>
          <a:p>
            <a:r>
              <a:rPr lang="en-US" altLang="zh-CN" dirty="0" err="1"/>
              <a:t>Ljung</a:t>
            </a:r>
            <a:r>
              <a:rPr lang="en-US" altLang="zh-CN" dirty="0"/>
              <a:t> Box Test</a:t>
            </a:r>
            <a:endParaRPr lang="zh-CN" altLang="en-US" dirty="0"/>
          </a:p>
        </p:txBody>
      </p:sp>
      <p:sp>
        <p:nvSpPr>
          <p:cNvPr id="38" name="文本占位符 37">
            <a:extLst>
              <a:ext uri="{FF2B5EF4-FFF2-40B4-BE49-F238E27FC236}">
                <a16:creationId xmlns:a16="http://schemas.microsoft.com/office/drawing/2014/main" id="{6BEF3457-28AE-41BA-B285-C77561919C1A}"/>
              </a:ext>
            </a:extLst>
          </p:cNvPr>
          <p:cNvSpPr>
            <a:spLocks noGrp="1"/>
          </p:cNvSpPr>
          <p:nvPr>
            <p:ph type="body" sz="quarter" idx="50"/>
          </p:nvPr>
        </p:nvSpPr>
        <p:spPr>
          <a:xfrm>
            <a:off x="2927205" y="4995593"/>
            <a:ext cx="1691687" cy="1302570"/>
          </a:xfrm>
        </p:spPr>
        <p:txBody>
          <a:bodyPr/>
          <a:lstStyle/>
          <a:p>
            <a:pPr marL="285750" indent="-285750" algn="l">
              <a:buFont typeface="Arial" panose="020B0604020202020204" pitchFamily="34" charset="0"/>
              <a:buChar char="•"/>
            </a:pPr>
            <a:r>
              <a:rPr lang="en-IN" altLang="zh-CN" dirty="0"/>
              <a:t>Prove whether the model is good or bad using </a:t>
            </a:r>
            <a:r>
              <a:rPr lang="en-IN" altLang="zh-CN" dirty="0" err="1"/>
              <a:t>Ljung</a:t>
            </a:r>
            <a:r>
              <a:rPr lang="en-IN" altLang="zh-CN" dirty="0"/>
              <a:t> Box Test.</a:t>
            </a:r>
            <a:endParaRPr lang="zh-CN" altLang="en-US" dirty="0"/>
          </a:p>
        </p:txBody>
      </p:sp>
      <p:pic>
        <p:nvPicPr>
          <p:cNvPr id="12" name="图片占位符 11" descr="Layout of website design sketches on white paper">
            <a:extLst>
              <a:ext uri="{FF2B5EF4-FFF2-40B4-BE49-F238E27FC236}">
                <a16:creationId xmlns:a16="http://schemas.microsoft.com/office/drawing/2014/main" id="{3D51D04D-653C-45AE-9DDF-BE96BA267A6B}"/>
              </a:ext>
            </a:extLst>
          </p:cNvPr>
          <p:cNvPicPr>
            <a:picLocks noGrp="1" noChangeAspect="1"/>
          </p:cNvPicPr>
          <p:nvPr>
            <p:ph type="pic" sz="quarter" idx="59"/>
          </p:nvPr>
        </p:nvPicPr>
        <p:blipFill>
          <a:blip r:embed="rId4" cstate="print">
            <a:extLst>
              <a:ext uri="{28A0092B-C50C-407E-A947-70E740481C1C}">
                <a14:useLocalDpi xmlns:a14="http://schemas.microsoft.com/office/drawing/2010/main"/>
              </a:ext>
            </a:extLst>
          </a:blip>
          <a:srcRect/>
          <a:stretch>
            <a:fillRect/>
          </a:stretch>
        </p:blipFill>
        <p:spPr/>
      </p:pic>
      <p:sp>
        <p:nvSpPr>
          <p:cNvPr id="39" name="文本占位符 38">
            <a:extLst>
              <a:ext uri="{FF2B5EF4-FFF2-40B4-BE49-F238E27FC236}">
                <a16:creationId xmlns:a16="http://schemas.microsoft.com/office/drawing/2014/main" id="{1B558BFC-AA9F-4991-A6BB-D56BEC07C16E}"/>
              </a:ext>
            </a:extLst>
          </p:cNvPr>
          <p:cNvSpPr>
            <a:spLocks noGrp="1"/>
          </p:cNvSpPr>
          <p:nvPr>
            <p:ph type="body" sz="quarter" idx="51"/>
          </p:nvPr>
        </p:nvSpPr>
        <p:spPr>
          <a:xfrm>
            <a:off x="5073898" y="4416565"/>
            <a:ext cx="1961384" cy="591165"/>
          </a:xfrm>
        </p:spPr>
        <p:txBody>
          <a:bodyPr/>
          <a:lstStyle/>
          <a:p>
            <a:r>
              <a:rPr lang="en-IN" altLang="zh-CN" dirty="0"/>
              <a:t>Forecast the model</a:t>
            </a:r>
            <a:endParaRPr lang="zh-CN" altLang="en-US" dirty="0"/>
          </a:p>
        </p:txBody>
      </p:sp>
      <p:sp>
        <p:nvSpPr>
          <p:cNvPr id="40" name="文本占位符 39">
            <a:extLst>
              <a:ext uri="{FF2B5EF4-FFF2-40B4-BE49-F238E27FC236}">
                <a16:creationId xmlns:a16="http://schemas.microsoft.com/office/drawing/2014/main" id="{17095E6E-F279-4342-B53E-E53B820336B3}"/>
              </a:ext>
            </a:extLst>
          </p:cNvPr>
          <p:cNvSpPr>
            <a:spLocks noGrp="1"/>
          </p:cNvSpPr>
          <p:nvPr>
            <p:ph type="body" sz="quarter" idx="52"/>
          </p:nvPr>
        </p:nvSpPr>
        <p:spPr>
          <a:xfrm>
            <a:off x="5164755" y="5007730"/>
            <a:ext cx="1691687" cy="1210189"/>
          </a:xfrm>
        </p:spPr>
        <p:txBody>
          <a:bodyPr/>
          <a:lstStyle/>
          <a:p>
            <a:pPr marL="285750" indent="-285750" algn="l">
              <a:buFont typeface="Arial" panose="020B0604020202020204" pitchFamily="34" charset="0"/>
              <a:buChar char="•"/>
            </a:pPr>
            <a:r>
              <a:rPr lang="en-US" altLang="zh-CN" dirty="0"/>
              <a:t>Forecast the model and Plot the actual and forecasted values.</a:t>
            </a:r>
          </a:p>
        </p:txBody>
      </p:sp>
      <p:pic>
        <p:nvPicPr>
          <p:cNvPr id="14" name="图片占位符 13" descr="Empty office chairs">
            <a:extLst>
              <a:ext uri="{FF2B5EF4-FFF2-40B4-BE49-F238E27FC236}">
                <a16:creationId xmlns:a16="http://schemas.microsoft.com/office/drawing/2014/main" id="{33C59A08-3A06-4556-AC83-C1337E73D0B3}"/>
              </a:ext>
            </a:extLst>
          </p:cNvPr>
          <p:cNvPicPr>
            <a:picLocks noGrp="1" noChangeAspect="1"/>
          </p:cNvPicPr>
          <p:nvPr>
            <p:ph type="pic" sz="quarter" idx="60"/>
          </p:nvPr>
        </p:nvPicPr>
        <p:blipFill>
          <a:blip r:embed="rId5" cstate="print">
            <a:extLst>
              <a:ext uri="{28A0092B-C50C-407E-A947-70E740481C1C}">
                <a14:useLocalDpi xmlns:a14="http://schemas.microsoft.com/office/drawing/2010/main"/>
              </a:ext>
            </a:extLst>
          </a:blip>
          <a:srcRect/>
          <a:stretch>
            <a:fillRect/>
          </a:stretch>
        </p:blipFill>
        <p:spPr/>
      </p:pic>
      <p:sp>
        <p:nvSpPr>
          <p:cNvPr id="41" name="文本占位符 40">
            <a:extLst>
              <a:ext uri="{FF2B5EF4-FFF2-40B4-BE49-F238E27FC236}">
                <a16:creationId xmlns:a16="http://schemas.microsoft.com/office/drawing/2014/main" id="{DBA8686B-D3EF-40DF-939C-F875885DD598}"/>
              </a:ext>
            </a:extLst>
          </p:cNvPr>
          <p:cNvSpPr>
            <a:spLocks noGrp="1"/>
          </p:cNvSpPr>
          <p:nvPr>
            <p:ph type="body" sz="quarter" idx="53"/>
          </p:nvPr>
        </p:nvSpPr>
        <p:spPr/>
        <p:txBody>
          <a:bodyPr/>
          <a:lstStyle/>
          <a:p>
            <a:r>
              <a:rPr lang="en-IN" altLang="zh-CN" dirty="0"/>
              <a:t>Find the accuracy of the model</a:t>
            </a:r>
            <a:endParaRPr lang="zh-CN" altLang="en-US" dirty="0"/>
          </a:p>
        </p:txBody>
      </p:sp>
      <p:sp>
        <p:nvSpPr>
          <p:cNvPr id="42" name="文本占位符 41">
            <a:extLst>
              <a:ext uri="{FF2B5EF4-FFF2-40B4-BE49-F238E27FC236}">
                <a16:creationId xmlns:a16="http://schemas.microsoft.com/office/drawing/2014/main" id="{6BF979FF-A4F0-4625-889A-AB985F98B2D4}"/>
              </a:ext>
            </a:extLst>
          </p:cNvPr>
          <p:cNvSpPr>
            <a:spLocks noGrp="1"/>
          </p:cNvSpPr>
          <p:nvPr>
            <p:ph type="body" sz="quarter" idx="54"/>
          </p:nvPr>
        </p:nvSpPr>
        <p:spPr>
          <a:xfrm>
            <a:off x="7350339" y="5007730"/>
            <a:ext cx="1691687" cy="1210189"/>
          </a:xfrm>
        </p:spPr>
        <p:txBody>
          <a:bodyPr/>
          <a:lstStyle/>
          <a:p>
            <a:pPr marL="285750" lvl="0" indent="-285750" algn="l">
              <a:buFont typeface="Arial" panose="020B0604020202020204" pitchFamily="34" charset="0"/>
              <a:buChar char="•"/>
            </a:pPr>
            <a:r>
              <a:rPr lang="en-US" dirty="0"/>
              <a:t>Calculate the MSE and RMSE Score of the each model for the comparison.</a:t>
            </a:r>
          </a:p>
        </p:txBody>
      </p:sp>
      <p:pic>
        <p:nvPicPr>
          <p:cNvPr id="90" name="Picture Placeholder 89" descr="People around a table on their laptops">
            <a:extLst>
              <a:ext uri="{FF2B5EF4-FFF2-40B4-BE49-F238E27FC236}">
                <a16:creationId xmlns:a16="http://schemas.microsoft.com/office/drawing/2014/main" id="{241F4F4E-4DAB-34E3-D036-85F0CB76A536}"/>
              </a:ext>
            </a:extLst>
          </p:cNvPr>
          <p:cNvPicPr>
            <a:picLocks noGrp="1" noChangeAspect="1"/>
          </p:cNvPicPr>
          <p:nvPr>
            <p:ph type="pic" sz="quarter" idx="61"/>
          </p:nvPr>
        </p:nvPicPr>
        <p:blipFill rotWithShape="1">
          <a:blip r:embed="rId6" cstate="print">
            <a:extLst>
              <a:ext uri="{28A0092B-C50C-407E-A947-70E740481C1C}">
                <a14:useLocalDpi xmlns:a14="http://schemas.microsoft.com/office/drawing/2010/main"/>
              </a:ext>
            </a:extLst>
          </a:blip>
          <a:srcRect/>
          <a:stretch/>
        </p:blipFill>
        <p:spPr/>
      </p:pic>
      <p:sp>
        <p:nvSpPr>
          <p:cNvPr id="43" name="文本占位符 42">
            <a:extLst>
              <a:ext uri="{FF2B5EF4-FFF2-40B4-BE49-F238E27FC236}">
                <a16:creationId xmlns:a16="http://schemas.microsoft.com/office/drawing/2014/main" id="{759A333C-6D37-427A-BE2A-4C2660134A5A}"/>
              </a:ext>
            </a:extLst>
          </p:cNvPr>
          <p:cNvSpPr>
            <a:spLocks noGrp="1"/>
          </p:cNvSpPr>
          <p:nvPr>
            <p:ph type="body" sz="quarter" idx="55"/>
          </p:nvPr>
        </p:nvSpPr>
        <p:spPr/>
        <p:txBody>
          <a:bodyPr/>
          <a:lstStyle/>
          <a:p>
            <a:r>
              <a:rPr lang="en-IN" altLang="zh-CN" dirty="0"/>
              <a:t>Best Model</a:t>
            </a:r>
            <a:endParaRPr lang="zh-CN" altLang="en-US" dirty="0"/>
          </a:p>
        </p:txBody>
      </p:sp>
      <p:sp>
        <p:nvSpPr>
          <p:cNvPr id="50" name="文本占位符 49">
            <a:extLst>
              <a:ext uri="{FF2B5EF4-FFF2-40B4-BE49-F238E27FC236}">
                <a16:creationId xmlns:a16="http://schemas.microsoft.com/office/drawing/2014/main" id="{4E9BE8F8-2FF1-43CB-B1AA-4F07E411D171}"/>
              </a:ext>
            </a:extLst>
          </p:cNvPr>
          <p:cNvSpPr>
            <a:spLocks noGrp="1"/>
          </p:cNvSpPr>
          <p:nvPr>
            <p:ph type="body" sz="quarter" idx="56"/>
          </p:nvPr>
        </p:nvSpPr>
        <p:spPr>
          <a:xfrm>
            <a:off x="9535923" y="5007730"/>
            <a:ext cx="1877575" cy="1387742"/>
          </a:xfrm>
        </p:spPr>
        <p:txBody>
          <a:bodyPr/>
          <a:lstStyle/>
          <a:p>
            <a:pPr marL="285750" indent="-285750" algn="l">
              <a:buFont typeface="Arial" panose="020B0604020202020204" pitchFamily="34" charset="0"/>
              <a:buChar char="•"/>
            </a:pPr>
            <a:r>
              <a:rPr lang="en-US" altLang="zh-CN" dirty="0"/>
              <a:t>Choose the best model with least RMSE Score.</a:t>
            </a:r>
            <a:endParaRPr lang="zh-CN" altLang="en-US" dirty="0"/>
          </a:p>
        </p:txBody>
      </p:sp>
      <p:sp>
        <p:nvSpPr>
          <p:cNvPr id="5" name="Slide Number Placeholder 4">
            <a:extLst>
              <a:ext uri="{FF2B5EF4-FFF2-40B4-BE49-F238E27FC236}">
                <a16:creationId xmlns:a16="http://schemas.microsoft.com/office/drawing/2014/main" id="{558D9DED-0D81-19D6-DF40-E6B4B5BFEF9E}"/>
              </a:ext>
            </a:extLst>
          </p:cNvPr>
          <p:cNvSpPr>
            <a:spLocks noGrp="1"/>
          </p:cNvSpPr>
          <p:nvPr>
            <p:ph type="sldNum" sz="quarter" idx="63"/>
          </p:nvPr>
        </p:nvSpPr>
        <p:spPr/>
        <p:txBody>
          <a:bodyPr/>
          <a:lstStyle/>
          <a:p>
            <a:fld id="{47FEACEE-25B4-4A2D-B147-27296E36371D}" type="slidenum">
              <a:rPr lang="en-US" altLang="zh-CN" smtClean="0"/>
              <a:pPr/>
              <a:t>5</a:t>
            </a:fld>
            <a:endParaRPr lang="en-US" altLang="zh-CN" dirty="0"/>
          </a:p>
        </p:txBody>
      </p:sp>
    </p:spTree>
    <p:extLst>
      <p:ext uri="{BB962C8B-B14F-4D97-AF65-F5344CB8AC3E}">
        <p14:creationId xmlns:p14="http://schemas.microsoft.com/office/powerpoint/2010/main" val="2517140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F5B57-203B-2A16-6ACC-63D5E87CF9D1}"/>
              </a:ext>
            </a:extLst>
          </p:cNvPr>
          <p:cNvSpPr>
            <a:spLocks noGrp="1"/>
          </p:cNvSpPr>
          <p:nvPr>
            <p:ph type="title"/>
          </p:nvPr>
        </p:nvSpPr>
        <p:spPr>
          <a:xfrm>
            <a:off x="587829" y="395109"/>
            <a:ext cx="10889796" cy="1115434"/>
          </a:xfrm>
        </p:spPr>
        <p:txBody>
          <a:bodyPr/>
          <a:lstStyle/>
          <a:p>
            <a:r>
              <a:rPr lang="en-US" dirty="0"/>
              <a:t>FORECAST OF OFFICE SUPPLIES:</a:t>
            </a:r>
            <a:endParaRPr lang="en-IN" dirty="0"/>
          </a:p>
        </p:txBody>
      </p:sp>
      <p:sp>
        <p:nvSpPr>
          <p:cNvPr id="5" name="Slide Number Placeholder 4">
            <a:extLst>
              <a:ext uri="{FF2B5EF4-FFF2-40B4-BE49-F238E27FC236}">
                <a16:creationId xmlns:a16="http://schemas.microsoft.com/office/drawing/2014/main" id="{2CC4E823-9944-A257-8BF8-4B2193F1C98D}"/>
              </a:ext>
            </a:extLst>
          </p:cNvPr>
          <p:cNvSpPr>
            <a:spLocks noGrp="1"/>
          </p:cNvSpPr>
          <p:nvPr>
            <p:ph type="sldNum" sz="quarter" idx="29"/>
          </p:nvPr>
        </p:nvSpPr>
        <p:spPr/>
        <p:txBody>
          <a:bodyPr/>
          <a:lstStyle/>
          <a:p>
            <a:fld id="{47FEACEE-25B4-4A2D-B147-27296E36371D}" type="slidenum">
              <a:rPr lang="en-US" altLang="zh-CN" smtClean="0"/>
              <a:pPr/>
              <a:t>6</a:t>
            </a:fld>
            <a:endParaRPr lang="en-US" altLang="zh-CN" dirty="0"/>
          </a:p>
        </p:txBody>
      </p:sp>
      <p:graphicFrame>
        <p:nvGraphicFramePr>
          <p:cNvPr id="9" name="Diagram 8">
            <a:extLst>
              <a:ext uri="{FF2B5EF4-FFF2-40B4-BE49-F238E27FC236}">
                <a16:creationId xmlns:a16="http://schemas.microsoft.com/office/drawing/2014/main" id="{F3C8A249-1FF4-7F98-5DF6-5E20D541BBC7}"/>
              </a:ext>
            </a:extLst>
          </p:cNvPr>
          <p:cNvGraphicFramePr/>
          <p:nvPr>
            <p:extLst>
              <p:ext uri="{D42A27DB-BD31-4B8C-83A1-F6EECF244321}">
                <p14:modId xmlns:p14="http://schemas.microsoft.com/office/powerpoint/2010/main" val="1057076797"/>
              </p:ext>
            </p:extLst>
          </p:nvPr>
        </p:nvGraphicFramePr>
        <p:xfrm>
          <a:off x="2125306" y="116437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9600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图片占位符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50"/>
          </p:nvPr>
        </p:nvSpPr>
        <p:spPr/>
        <p:txBody>
          <a:bodyPr/>
          <a:lstStyle/>
          <a:p>
            <a:fld id="{47FEACEE-25B4-4A2D-B147-27296E36371D}" type="slidenum">
              <a:rPr lang="en-US" altLang="zh-CN" smtClean="0"/>
              <a:pPr/>
              <a:t>7</a:t>
            </a:fld>
            <a:endParaRPr lang="en-US" altLang="zh-CN" dirty="0"/>
          </a:p>
        </p:txBody>
      </p:sp>
      <p:sp>
        <p:nvSpPr>
          <p:cNvPr id="4" name="TextBox 3">
            <a:extLst>
              <a:ext uri="{FF2B5EF4-FFF2-40B4-BE49-F238E27FC236}">
                <a16:creationId xmlns:a16="http://schemas.microsoft.com/office/drawing/2014/main" id="{CCC9B4C0-6DFB-7033-3F6F-58288889D5A5}"/>
              </a:ext>
            </a:extLst>
          </p:cNvPr>
          <p:cNvSpPr txBox="1"/>
          <p:nvPr/>
        </p:nvSpPr>
        <p:spPr>
          <a:xfrm>
            <a:off x="449970" y="457518"/>
            <a:ext cx="6380038" cy="584775"/>
          </a:xfrm>
          <a:prstGeom prst="rect">
            <a:avLst/>
          </a:prstGeom>
          <a:noFill/>
        </p:spPr>
        <p:txBody>
          <a:bodyPr wrap="square">
            <a:spAutoFit/>
          </a:bodyPr>
          <a:lstStyle/>
          <a:p>
            <a:r>
              <a:rPr lang="en-IN" sz="3200" b="1" dirty="0"/>
              <a:t>Forecast of Office supplies Sales: </a:t>
            </a:r>
          </a:p>
        </p:txBody>
      </p:sp>
      <p:pic>
        <p:nvPicPr>
          <p:cNvPr id="1026" name="Picture 2">
            <a:extLst>
              <a:ext uri="{FF2B5EF4-FFF2-40B4-BE49-F238E27FC236}">
                <a16:creationId xmlns:a16="http://schemas.microsoft.com/office/drawing/2014/main" id="{9802AF20-729F-3329-3C0E-FF84C24DE0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032" y="1227040"/>
            <a:ext cx="10697936" cy="540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533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943D6-3EA0-47CB-8D0B-70F94752676C}"/>
              </a:ext>
            </a:extLst>
          </p:cNvPr>
          <p:cNvSpPr>
            <a:spLocks noGrp="1"/>
          </p:cNvSpPr>
          <p:nvPr>
            <p:ph type="title"/>
          </p:nvPr>
        </p:nvSpPr>
        <p:spPr>
          <a:xfrm>
            <a:off x="587829" y="507076"/>
            <a:ext cx="10889796" cy="1115434"/>
          </a:xfrm>
        </p:spPr>
        <p:txBody>
          <a:bodyPr/>
          <a:lstStyle/>
          <a:p>
            <a:r>
              <a:rPr lang="en-US" dirty="0"/>
              <a:t>FORECAST OF FURNITURES:</a:t>
            </a:r>
            <a:endParaRPr lang="en-IN" dirty="0"/>
          </a:p>
        </p:txBody>
      </p:sp>
      <p:sp>
        <p:nvSpPr>
          <p:cNvPr id="5" name="Slide Number Placeholder 4">
            <a:extLst>
              <a:ext uri="{FF2B5EF4-FFF2-40B4-BE49-F238E27FC236}">
                <a16:creationId xmlns:a16="http://schemas.microsoft.com/office/drawing/2014/main" id="{24747EC2-8BAA-4EB5-8793-D02461AA4A5D}"/>
              </a:ext>
            </a:extLst>
          </p:cNvPr>
          <p:cNvSpPr>
            <a:spLocks noGrp="1"/>
          </p:cNvSpPr>
          <p:nvPr>
            <p:ph type="sldNum" sz="quarter" idx="29"/>
          </p:nvPr>
        </p:nvSpPr>
        <p:spPr/>
        <p:txBody>
          <a:bodyPr/>
          <a:lstStyle/>
          <a:p>
            <a:fld id="{47FEACEE-25B4-4A2D-B147-27296E36371D}" type="slidenum">
              <a:rPr lang="en-US" altLang="zh-CN" smtClean="0"/>
              <a:pPr/>
              <a:t>8</a:t>
            </a:fld>
            <a:endParaRPr lang="en-US" altLang="zh-CN" dirty="0"/>
          </a:p>
        </p:txBody>
      </p:sp>
      <p:graphicFrame>
        <p:nvGraphicFramePr>
          <p:cNvPr id="6" name="Chart Placeholder 5">
            <a:extLst>
              <a:ext uri="{FF2B5EF4-FFF2-40B4-BE49-F238E27FC236}">
                <a16:creationId xmlns:a16="http://schemas.microsoft.com/office/drawing/2014/main" id="{5E948BDB-E22B-210A-AED6-C9ADE9444111}"/>
              </a:ext>
            </a:extLst>
          </p:cNvPr>
          <p:cNvGraphicFramePr>
            <a:graphicFrameLocks noGrp="1"/>
          </p:cNvGraphicFramePr>
          <p:nvPr>
            <p:ph type="chart" sz="quarter" idx="27"/>
            <p:extLst>
              <p:ext uri="{D42A27DB-BD31-4B8C-83A1-F6EECF244321}">
                <p14:modId xmlns:p14="http://schemas.microsoft.com/office/powerpoint/2010/main" val="1883024874"/>
              </p:ext>
            </p:extLst>
          </p:nvPr>
        </p:nvGraphicFramePr>
        <p:xfrm>
          <a:off x="587375" y="1622425"/>
          <a:ext cx="10890250" cy="4156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0450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DF8A0-D7A3-113E-64BF-BF62856802BE}"/>
              </a:ext>
            </a:extLst>
          </p:cNvPr>
          <p:cNvSpPr>
            <a:spLocks noGrp="1"/>
          </p:cNvSpPr>
          <p:nvPr>
            <p:ph type="title"/>
          </p:nvPr>
        </p:nvSpPr>
        <p:spPr>
          <a:xfrm>
            <a:off x="651101" y="232036"/>
            <a:ext cx="10889796" cy="1115434"/>
          </a:xfrm>
        </p:spPr>
        <p:txBody>
          <a:bodyPr/>
          <a:lstStyle/>
          <a:p>
            <a:r>
              <a:rPr lang="en-IN" sz="3200" b="1" dirty="0"/>
              <a:t>Forecast of Furniture Category</a:t>
            </a:r>
            <a:endParaRPr lang="en-IN" sz="3200" dirty="0"/>
          </a:p>
        </p:txBody>
      </p:sp>
      <p:sp>
        <p:nvSpPr>
          <p:cNvPr id="5" name="Slide Number Placeholder 4">
            <a:extLst>
              <a:ext uri="{FF2B5EF4-FFF2-40B4-BE49-F238E27FC236}">
                <a16:creationId xmlns:a16="http://schemas.microsoft.com/office/drawing/2014/main" id="{B2D95B7C-7B3E-39D7-889D-B38E612458ED}"/>
              </a:ext>
            </a:extLst>
          </p:cNvPr>
          <p:cNvSpPr>
            <a:spLocks noGrp="1"/>
          </p:cNvSpPr>
          <p:nvPr>
            <p:ph type="sldNum" sz="quarter" idx="29"/>
          </p:nvPr>
        </p:nvSpPr>
        <p:spPr/>
        <p:txBody>
          <a:bodyPr/>
          <a:lstStyle/>
          <a:p>
            <a:fld id="{47FEACEE-25B4-4A2D-B147-27296E36371D}" type="slidenum">
              <a:rPr lang="en-US" altLang="zh-CN" smtClean="0"/>
              <a:pPr/>
              <a:t>9</a:t>
            </a:fld>
            <a:endParaRPr lang="en-US" altLang="zh-CN" dirty="0"/>
          </a:p>
        </p:txBody>
      </p:sp>
      <p:pic>
        <p:nvPicPr>
          <p:cNvPr id="2050" name="Picture 2">
            <a:extLst>
              <a:ext uri="{FF2B5EF4-FFF2-40B4-BE49-F238E27FC236}">
                <a16:creationId xmlns:a16="http://schemas.microsoft.com/office/drawing/2014/main" id="{AC181176-3EC9-EF63-D14E-42B181B8AC5E}"/>
              </a:ext>
            </a:extLst>
          </p:cNvPr>
          <p:cNvPicPr>
            <a:picLocks noGrp="1" noChangeAspect="1" noChangeArrowheads="1"/>
          </p:cNvPicPr>
          <p:nvPr>
            <p:ph type="chart" sz="quarter" idx="27"/>
          </p:nvPr>
        </p:nvPicPr>
        <p:blipFill>
          <a:blip r:embed="rId2">
            <a:extLst>
              <a:ext uri="{28A0092B-C50C-407E-A947-70E740481C1C}">
                <a14:useLocalDpi xmlns:a14="http://schemas.microsoft.com/office/drawing/2010/main" val="0"/>
              </a:ext>
            </a:extLst>
          </a:blip>
          <a:srcRect/>
          <a:stretch>
            <a:fillRect/>
          </a:stretch>
        </p:blipFill>
        <p:spPr bwMode="auto">
          <a:xfrm>
            <a:off x="910766" y="1164907"/>
            <a:ext cx="10370465" cy="523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64099"/>
      </p:ext>
    </p:extLst>
  </p:cSld>
  <p:clrMapOvr>
    <a:masterClrMapping/>
  </p:clrMapOvr>
</p:sld>
</file>

<file path=ppt/theme/theme1.xml><?xml version="1.0" encoding="utf-8"?>
<a:theme xmlns:a="http://schemas.openxmlformats.org/drawingml/2006/main"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156100-9533-4411-B0C0-FA18F914F7B6}">
  <ds:schemaRefs>
    <ds:schemaRef ds:uri="http://schemas.microsoft.com/sharepoint/v3/contenttype/forms"/>
  </ds:schemaRefs>
</ds:datastoreItem>
</file>

<file path=customXml/itemProps2.xml><?xml version="1.0" encoding="utf-8"?>
<ds:datastoreItem xmlns:ds="http://schemas.openxmlformats.org/officeDocument/2006/customXml" ds:itemID="{B2C81503-9DEF-42F3-A99B-D5E0223E195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6A4D1D3-B327-4D60-927D-26045FF4A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1866</TotalTime>
  <Words>575</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等线</vt:lpstr>
      <vt:lpstr>Abadi</vt:lpstr>
      <vt:lpstr>Arial</vt:lpstr>
      <vt:lpstr>Calibri</vt:lpstr>
      <vt:lpstr>Posterama Text Black</vt:lpstr>
      <vt:lpstr>Posterama Text SemiBold</vt:lpstr>
      <vt:lpstr>Office 主题​​</vt:lpstr>
      <vt:lpstr>TSA: Forecasting of Store Sales</vt:lpstr>
      <vt:lpstr>Agenda</vt:lpstr>
      <vt:lpstr>Introduction:</vt:lpstr>
      <vt:lpstr>Business Objective</vt:lpstr>
      <vt:lpstr>Model selection and Evaluation: </vt:lpstr>
      <vt:lpstr>FORECAST OF OFFICE SUPPLIES:</vt:lpstr>
      <vt:lpstr>PowerPoint Presentation</vt:lpstr>
      <vt:lpstr>FORECAST OF FURNITURES:</vt:lpstr>
      <vt:lpstr>Forecast of Furniture Category</vt:lpstr>
      <vt:lpstr>FORECAST OF TECHNOLOGY:</vt:lpstr>
      <vt:lpstr>Forecast of Furniture Category</vt:lpstr>
      <vt:lpstr>Business 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 Prediction of Store Sales</dc:title>
  <dc:creator>Selva Rama Bala Subramanian S</dc:creator>
  <cp:lastModifiedBy>Selva Rama Bala Subramanian S</cp:lastModifiedBy>
  <cp:revision>14</cp:revision>
  <dcterms:created xsi:type="dcterms:W3CDTF">2023-01-15T17:16:04Z</dcterms:created>
  <dcterms:modified xsi:type="dcterms:W3CDTF">2023-02-01T05:21:18Z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