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92" r:id="rId5"/>
    <p:sldId id="275" r:id="rId6"/>
    <p:sldId id="277" r:id="rId7"/>
    <p:sldId id="288" r:id="rId8"/>
    <p:sldId id="303" r:id="rId9"/>
    <p:sldId id="306" r:id="rId10"/>
    <p:sldId id="307" r:id="rId11"/>
    <p:sldId id="308" r:id="rId12"/>
    <p:sldId id="283" r:id="rId13"/>
    <p:sldId id="302" r:id="rId14"/>
    <p:sldId id="304" r:id="rId15"/>
    <p:sldId id="305" r:id="rId16"/>
    <p:sldId id="301" r:id="rId17"/>
    <p:sldId id="28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22DA23-BA1D-4BE3-90D9-6035031BBDE2}" type="doc">
      <dgm:prSet loTypeId="urn:microsoft.com/office/officeart/2005/8/layout/lProcess3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93801EF-3AAA-420B-8BAC-4270A4C11691}">
      <dgm:prSet phldrT="[Text]"/>
      <dgm:spPr/>
      <dgm:t>
        <a:bodyPr/>
        <a:lstStyle/>
        <a:p>
          <a:r>
            <a:rPr lang="en-US" dirty="0"/>
            <a:t>Stationarity Check</a:t>
          </a:r>
          <a:endParaRPr lang="en-IN" dirty="0"/>
        </a:p>
      </dgm:t>
    </dgm:pt>
    <dgm:pt modelId="{32194CF5-4FD1-400F-8259-1607BA76C2DF}" type="parTrans" cxnId="{44E75F4C-C45D-42DD-9B2A-506A7849B630}">
      <dgm:prSet/>
      <dgm:spPr/>
      <dgm:t>
        <a:bodyPr/>
        <a:lstStyle/>
        <a:p>
          <a:endParaRPr lang="en-IN"/>
        </a:p>
      </dgm:t>
    </dgm:pt>
    <dgm:pt modelId="{301BB14E-D1EE-4AA1-827B-00842D733F95}" type="sibTrans" cxnId="{44E75F4C-C45D-42DD-9B2A-506A7849B630}">
      <dgm:prSet/>
      <dgm:spPr/>
      <dgm:t>
        <a:bodyPr/>
        <a:lstStyle/>
        <a:p>
          <a:endParaRPr lang="en-IN"/>
        </a:p>
      </dgm:t>
    </dgm:pt>
    <dgm:pt modelId="{DBFC8825-01F6-4592-B55E-BDD2D3CA6B7E}">
      <dgm:prSet phldrT="[Text]"/>
      <dgm:spPr/>
      <dgm:t>
        <a:bodyPr/>
        <a:lstStyle/>
        <a:p>
          <a:r>
            <a:rPr lang="en-US" dirty="0"/>
            <a:t>p-value &gt; 0.05, It is not Stationary data</a:t>
          </a:r>
          <a:endParaRPr lang="en-IN" dirty="0"/>
        </a:p>
      </dgm:t>
    </dgm:pt>
    <dgm:pt modelId="{A29ADAD2-BE50-4F3D-9FC7-1701A55E2F3F}" type="parTrans" cxnId="{3C80E0EC-063E-4599-A6B3-6216964A4060}">
      <dgm:prSet/>
      <dgm:spPr/>
      <dgm:t>
        <a:bodyPr/>
        <a:lstStyle/>
        <a:p>
          <a:endParaRPr lang="en-IN"/>
        </a:p>
      </dgm:t>
    </dgm:pt>
    <dgm:pt modelId="{28B63586-A5F2-4066-A8A0-0DDC4F869B93}" type="sibTrans" cxnId="{3C80E0EC-063E-4599-A6B3-6216964A4060}">
      <dgm:prSet/>
      <dgm:spPr/>
      <dgm:t>
        <a:bodyPr/>
        <a:lstStyle/>
        <a:p>
          <a:endParaRPr lang="en-IN"/>
        </a:p>
      </dgm:t>
    </dgm:pt>
    <dgm:pt modelId="{3AD960A3-6979-41EA-8CB0-32F2B8FBEC96}">
      <dgm:prSet phldrT="[Text]"/>
      <dgm:spPr/>
      <dgm:t>
        <a:bodyPr/>
        <a:lstStyle/>
        <a:p>
          <a:r>
            <a:rPr lang="en-US" dirty="0"/>
            <a:t>ARIMA and SARIMA Models</a:t>
          </a:r>
          <a:endParaRPr lang="en-IN" dirty="0"/>
        </a:p>
      </dgm:t>
    </dgm:pt>
    <dgm:pt modelId="{85C16E26-3E6D-49F9-900D-FF55E69DB81B}" type="parTrans" cxnId="{6ECF61A9-6F2D-4AE3-9575-78F8B3632471}">
      <dgm:prSet/>
      <dgm:spPr/>
      <dgm:t>
        <a:bodyPr/>
        <a:lstStyle/>
        <a:p>
          <a:endParaRPr lang="en-IN"/>
        </a:p>
      </dgm:t>
    </dgm:pt>
    <dgm:pt modelId="{E89BF733-D6C7-4191-B063-7B518BE11C64}" type="sibTrans" cxnId="{6ECF61A9-6F2D-4AE3-9575-78F8B3632471}">
      <dgm:prSet/>
      <dgm:spPr/>
      <dgm:t>
        <a:bodyPr/>
        <a:lstStyle/>
        <a:p>
          <a:endParaRPr lang="en-IN"/>
        </a:p>
      </dgm:t>
    </dgm:pt>
    <dgm:pt modelId="{9A602C31-21F4-4940-A878-59E39121709E}">
      <dgm:prSet phldrT="[Text]"/>
      <dgm:spPr/>
      <dgm:t>
        <a:bodyPr/>
        <a:lstStyle/>
        <a:p>
          <a:r>
            <a:rPr lang="en-US" dirty="0"/>
            <a:t>Hyper Parameters Tuning of Models</a:t>
          </a:r>
          <a:endParaRPr lang="en-IN" dirty="0"/>
        </a:p>
      </dgm:t>
    </dgm:pt>
    <dgm:pt modelId="{074E3A2E-E7E2-433C-BAE6-BEBE90BFB1AE}" type="parTrans" cxnId="{F6045C09-1EC7-497D-92C4-2DD1E15681AA}">
      <dgm:prSet/>
      <dgm:spPr/>
      <dgm:t>
        <a:bodyPr/>
        <a:lstStyle/>
        <a:p>
          <a:endParaRPr lang="en-IN"/>
        </a:p>
      </dgm:t>
    </dgm:pt>
    <dgm:pt modelId="{223BA0D1-042B-4529-A382-27B595DF0CA6}" type="sibTrans" cxnId="{F6045C09-1EC7-497D-92C4-2DD1E15681AA}">
      <dgm:prSet/>
      <dgm:spPr/>
      <dgm:t>
        <a:bodyPr/>
        <a:lstStyle/>
        <a:p>
          <a:endParaRPr lang="en-IN"/>
        </a:p>
      </dgm:t>
    </dgm:pt>
    <dgm:pt modelId="{29A18ADD-2A8B-49D3-9BE8-B96F7A399986}">
      <dgm:prSet phldrT="[Text]"/>
      <dgm:spPr/>
      <dgm:t>
        <a:bodyPr/>
        <a:lstStyle/>
        <a:p>
          <a:r>
            <a:rPr lang="en-US" dirty="0"/>
            <a:t>For ARIMA best model is p = 1, d = 1, q = 1</a:t>
          </a:r>
          <a:endParaRPr lang="en-IN" dirty="0"/>
        </a:p>
      </dgm:t>
    </dgm:pt>
    <dgm:pt modelId="{4265E31E-DB66-4A6F-A5A6-05429FA6E678}" type="parTrans" cxnId="{65AA9D3E-1470-4299-975A-3148FB61DD1D}">
      <dgm:prSet/>
      <dgm:spPr/>
      <dgm:t>
        <a:bodyPr/>
        <a:lstStyle/>
        <a:p>
          <a:endParaRPr lang="en-IN"/>
        </a:p>
      </dgm:t>
    </dgm:pt>
    <dgm:pt modelId="{8021435A-FCB0-485F-B3F0-CB1A80147376}" type="sibTrans" cxnId="{65AA9D3E-1470-4299-975A-3148FB61DD1D}">
      <dgm:prSet/>
      <dgm:spPr/>
      <dgm:t>
        <a:bodyPr/>
        <a:lstStyle/>
        <a:p>
          <a:endParaRPr lang="en-IN"/>
        </a:p>
      </dgm:t>
    </dgm:pt>
    <dgm:pt modelId="{AF7D2565-7E08-45D1-97CD-2BE70BCF2BDD}">
      <dgm:prSet phldrT="[Text]"/>
      <dgm:spPr/>
      <dgm:t>
        <a:bodyPr/>
        <a:lstStyle/>
        <a:p>
          <a:r>
            <a:rPr lang="en-US" dirty="0"/>
            <a:t>For SARIMA best model is P = 2, D = 1, Q = 2, m = 12</a:t>
          </a:r>
          <a:endParaRPr lang="en-IN" dirty="0"/>
        </a:p>
      </dgm:t>
    </dgm:pt>
    <dgm:pt modelId="{EDA72544-4010-4594-B68A-9A30828BADED}" type="parTrans" cxnId="{5F35488D-E51A-4929-B323-23F0865C3ACB}">
      <dgm:prSet/>
      <dgm:spPr/>
      <dgm:t>
        <a:bodyPr/>
        <a:lstStyle/>
        <a:p>
          <a:endParaRPr lang="en-IN"/>
        </a:p>
      </dgm:t>
    </dgm:pt>
    <dgm:pt modelId="{406CE167-ADDF-48BA-9E77-0C9637719304}" type="sibTrans" cxnId="{5F35488D-E51A-4929-B323-23F0865C3ACB}">
      <dgm:prSet/>
      <dgm:spPr/>
      <dgm:t>
        <a:bodyPr/>
        <a:lstStyle/>
        <a:p>
          <a:endParaRPr lang="en-IN"/>
        </a:p>
      </dgm:t>
    </dgm:pt>
    <dgm:pt modelId="{48F3AB19-4419-4ACD-AA4E-D7BB52058DB3}">
      <dgm:prSet phldrT="[Text]"/>
      <dgm:spPr/>
      <dgm:t>
        <a:bodyPr/>
        <a:lstStyle/>
        <a:p>
          <a:r>
            <a:rPr lang="en-US" dirty="0"/>
            <a:t>Forecast</a:t>
          </a:r>
          <a:endParaRPr lang="en-IN" dirty="0"/>
        </a:p>
      </dgm:t>
    </dgm:pt>
    <dgm:pt modelId="{5C515E72-2F18-4D51-95E7-32A1C617C271}" type="parTrans" cxnId="{6112E6E6-5486-4CD4-B705-A31E770D0B77}">
      <dgm:prSet/>
      <dgm:spPr/>
      <dgm:t>
        <a:bodyPr/>
        <a:lstStyle/>
        <a:p>
          <a:endParaRPr lang="en-IN"/>
        </a:p>
      </dgm:t>
    </dgm:pt>
    <dgm:pt modelId="{4FE21625-1654-457B-A058-9DAB664E235A}" type="sibTrans" cxnId="{6112E6E6-5486-4CD4-B705-A31E770D0B77}">
      <dgm:prSet/>
      <dgm:spPr/>
      <dgm:t>
        <a:bodyPr/>
        <a:lstStyle/>
        <a:p>
          <a:endParaRPr lang="en-IN"/>
        </a:p>
      </dgm:t>
    </dgm:pt>
    <dgm:pt modelId="{C9813C05-A016-48D2-B982-5BEA07B611F4}">
      <dgm:prSet phldrT="[Text]"/>
      <dgm:spPr/>
      <dgm:t>
        <a:bodyPr/>
        <a:lstStyle/>
        <a:p>
          <a:r>
            <a:rPr lang="en-US" dirty="0"/>
            <a:t>Best Model is SARIMA, plotted actual and forecasted sales</a:t>
          </a:r>
          <a:endParaRPr lang="en-IN" dirty="0"/>
        </a:p>
      </dgm:t>
    </dgm:pt>
    <dgm:pt modelId="{1712B243-72BD-4656-85AD-523CE35ED848}" type="parTrans" cxnId="{ED5EF295-1D36-47F6-B7C4-8ACF0CD85238}">
      <dgm:prSet/>
      <dgm:spPr/>
      <dgm:t>
        <a:bodyPr/>
        <a:lstStyle/>
        <a:p>
          <a:endParaRPr lang="en-IN"/>
        </a:p>
      </dgm:t>
    </dgm:pt>
    <dgm:pt modelId="{400D96F6-FD84-4664-97BA-D9DCA16A2FCD}" type="sibTrans" cxnId="{ED5EF295-1D36-47F6-B7C4-8ACF0CD85238}">
      <dgm:prSet/>
      <dgm:spPr/>
      <dgm:t>
        <a:bodyPr/>
        <a:lstStyle/>
        <a:p>
          <a:endParaRPr lang="en-IN"/>
        </a:p>
      </dgm:t>
    </dgm:pt>
    <dgm:pt modelId="{9C269350-7673-439D-A3D3-E3E5E5C79019}">
      <dgm:prSet phldrT="[Text]"/>
      <dgm:spPr/>
      <dgm:t>
        <a:bodyPr/>
        <a:lstStyle/>
        <a:p>
          <a:r>
            <a:rPr lang="en-US" dirty="0"/>
            <a:t>There is increasing of sales in upcoming years for office supplies</a:t>
          </a:r>
          <a:endParaRPr lang="en-IN" dirty="0"/>
        </a:p>
      </dgm:t>
    </dgm:pt>
    <dgm:pt modelId="{D29882CD-57B6-4EF3-A899-5B6F51EAA822}" type="parTrans" cxnId="{29976489-12A0-4678-A329-2A0FD4DF6021}">
      <dgm:prSet/>
      <dgm:spPr/>
      <dgm:t>
        <a:bodyPr/>
        <a:lstStyle/>
        <a:p>
          <a:endParaRPr lang="en-IN"/>
        </a:p>
      </dgm:t>
    </dgm:pt>
    <dgm:pt modelId="{E20352B1-5B88-4609-96AA-3CE25796E67D}" type="sibTrans" cxnId="{29976489-12A0-4678-A329-2A0FD4DF6021}">
      <dgm:prSet/>
      <dgm:spPr/>
      <dgm:t>
        <a:bodyPr/>
        <a:lstStyle/>
        <a:p>
          <a:endParaRPr lang="en-IN"/>
        </a:p>
      </dgm:t>
    </dgm:pt>
    <dgm:pt modelId="{6DFB2C47-1A6C-4AE4-9022-40435B19F933}" type="pres">
      <dgm:prSet presAssocID="{A322DA23-BA1D-4BE3-90D9-6035031BBDE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E850AA2C-A0B0-4178-8255-03C3CC69209F}" type="pres">
      <dgm:prSet presAssocID="{C93801EF-3AAA-420B-8BAC-4270A4C11691}" presName="horFlow" presStyleCnt="0"/>
      <dgm:spPr/>
    </dgm:pt>
    <dgm:pt modelId="{33C44707-B030-4F19-B53D-275A350EE4F8}" type="pres">
      <dgm:prSet presAssocID="{C93801EF-3AAA-420B-8BAC-4270A4C11691}" presName="bigChev" presStyleLbl="node1" presStyleIdx="0" presStyleCnt="3"/>
      <dgm:spPr/>
    </dgm:pt>
    <dgm:pt modelId="{4C00F33F-F328-48D3-9FAD-0810799715EC}" type="pres">
      <dgm:prSet presAssocID="{A29ADAD2-BE50-4F3D-9FC7-1701A55E2F3F}" presName="parTrans" presStyleCnt="0"/>
      <dgm:spPr/>
    </dgm:pt>
    <dgm:pt modelId="{1478BF2E-BE59-4F65-B2C8-E58A98196B04}" type="pres">
      <dgm:prSet presAssocID="{DBFC8825-01F6-4592-B55E-BDD2D3CA6B7E}" presName="node" presStyleLbl="alignAccFollowNode1" presStyleIdx="0" presStyleCnt="6">
        <dgm:presLayoutVars>
          <dgm:bulletEnabled val="1"/>
        </dgm:presLayoutVars>
      </dgm:prSet>
      <dgm:spPr/>
    </dgm:pt>
    <dgm:pt modelId="{D8356BC8-5C4A-456E-88A7-85913774EB59}" type="pres">
      <dgm:prSet presAssocID="{28B63586-A5F2-4066-A8A0-0DDC4F869B93}" presName="sibTrans" presStyleCnt="0"/>
      <dgm:spPr/>
    </dgm:pt>
    <dgm:pt modelId="{EB1162FE-9EDE-4ADF-8A5F-739797DEF33B}" type="pres">
      <dgm:prSet presAssocID="{3AD960A3-6979-41EA-8CB0-32F2B8FBEC96}" presName="node" presStyleLbl="alignAccFollowNode1" presStyleIdx="1" presStyleCnt="6">
        <dgm:presLayoutVars>
          <dgm:bulletEnabled val="1"/>
        </dgm:presLayoutVars>
      </dgm:prSet>
      <dgm:spPr/>
    </dgm:pt>
    <dgm:pt modelId="{65083E16-129C-47F5-83E5-D4D7AF50E99F}" type="pres">
      <dgm:prSet presAssocID="{C93801EF-3AAA-420B-8BAC-4270A4C11691}" presName="vSp" presStyleCnt="0"/>
      <dgm:spPr/>
    </dgm:pt>
    <dgm:pt modelId="{A79C3570-F723-4C79-8647-285EEA903ACD}" type="pres">
      <dgm:prSet presAssocID="{9A602C31-21F4-4940-A878-59E39121709E}" presName="horFlow" presStyleCnt="0"/>
      <dgm:spPr/>
    </dgm:pt>
    <dgm:pt modelId="{47231AE1-C0D4-4D31-8188-F5F0BB3CEED4}" type="pres">
      <dgm:prSet presAssocID="{9A602C31-21F4-4940-A878-59E39121709E}" presName="bigChev" presStyleLbl="node1" presStyleIdx="1" presStyleCnt="3"/>
      <dgm:spPr/>
    </dgm:pt>
    <dgm:pt modelId="{2200A604-1773-437C-9638-1BBBCF6A364E}" type="pres">
      <dgm:prSet presAssocID="{4265E31E-DB66-4A6F-A5A6-05429FA6E678}" presName="parTrans" presStyleCnt="0"/>
      <dgm:spPr/>
    </dgm:pt>
    <dgm:pt modelId="{BB765B02-EBF5-4BC2-A681-B26B20467E1C}" type="pres">
      <dgm:prSet presAssocID="{29A18ADD-2A8B-49D3-9BE8-B96F7A399986}" presName="node" presStyleLbl="alignAccFollowNode1" presStyleIdx="2" presStyleCnt="6">
        <dgm:presLayoutVars>
          <dgm:bulletEnabled val="1"/>
        </dgm:presLayoutVars>
      </dgm:prSet>
      <dgm:spPr/>
    </dgm:pt>
    <dgm:pt modelId="{FE061930-583D-43D9-B925-A73062C2A9A6}" type="pres">
      <dgm:prSet presAssocID="{8021435A-FCB0-485F-B3F0-CB1A80147376}" presName="sibTrans" presStyleCnt="0"/>
      <dgm:spPr/>
    </dgm:pt>
    <dgm:pt modelId="{858E8092-8796-4E71-BA55-95955FF72B5E}" type="pres">
      <dgm:prSet presAssocID="{AF7D2565-7E08-45D1-97CD-2BE70BCF2BDD}" presName="node" presStyleLbl="alignAccFollowNode1" presStyleIdx="3" presStyleCnt="6">
        <dgm:presLayoutVars>
          <dgm:bulletEnabled val="1"/>
        </dgm:presLayoutVars>
      </dgm:prSet>
      <dgm:spPr/>
    </dgm:pt>
    <dgm:pt modelId="{884ED5FF-92E0-4417-B776-18CA9CA609B3}" type="pres">
      <dgm:prSet presAssocID="{9A602C31-21F4-4940-A878-59E39121709E}" presName="vSp" presStyleCnt="0"/>
      <dgm:spPr/>
    </dgm:pt>
    <dgm:pt modelId="{9B7843BC-B0E8-4CBF-A895-672328821ADF}" type="pres">
      <dgm:prSet presAssocID="{48F3AB19-4419-4ACD-AA4E-D7BB52058DB3}" presName="horFlow" presStyleCnt="0"/>
      <dgm:spPr/>
    </dgm:pt>
    <dgm:pt modelId="{0C7B60FE-FE53-4271-95E4-0DA3659DC5CE}" type="pres">
      <dgm:prSet presAssocID="{48F3AB19-4419-4ACD-AA4E-D7BB52058DB3}" presName="bigChev" presStyleLbl="node1" presStyleIdx="2" presStyleCnt="3"/>
      <dgm:spPr/>
    </dgm:pt>
    <dgm:pt modelId="{55EE92A0-83D4-4B64-B409-2816B4B0A1BD}" type="pres">
      <dgm:prSet presAssocID="{1712B243-72BD-4656-85AD-523CE35ED848}" presName="parTrans" presStyleCnt="0"/>
      <dgm:spPr/>
    </dgm:pt>
    <dgm:pt modelId="{CFED78CA-EF9E-41AD-B1FC-11985CD205AB}" type="pres">
      <dgm:prSet presAssocID="{C9813C05-A016-48D2-B982-5BEA07B611F4}" presName="node" presStyleLbl="alignAccFollowNode1" presStyleIdx="4" presStyleCnt="6">
        <dgm:presLayoutVars>
          <dgm:bulletEnabled val="1"/>
        </dgm:presLayoutVars>
      </dgm:prSet>
      <dgm:spPr/>
    </dgm:pt>
    <dgm:pt modelId="{04CE1707-F544-4960-8838-D5A2D56D0525}" type="pres">
      <dgm:prSet presAssocID="{400D96F6-FD84-4664-97BA-D9DCA16A2FCD}" presName="sibTrans" presStyleCnt="0"/>
      <dgm:spPr/>
    </dgm:pt>
    <dgm:pt modelId="{B5AA412A-53CF-47D5-8548-230905233A6D}" type="pres">
      <dgm:prSet presAssocID="{9C269350-7673-439D-A3D3-E3E5E5C79019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F6045C09-1EC7-497D-92C4-2DD1E15681AA}" srcId="{A322DA23-BA1D-4BE3-90D9-6035031BBDE2}" destId="{9A602C31-21F4-4940-A878-59E39121709E}" srcOrd="1" destOrd="0" parTransId="{074E3A2E-E7E2-433C-BAE6-BEBE90BFB1AE}" sibTransId="{223BA0D1-042B-4529-A382-27B595DF0CA6}"/>
    <dgm:cxn modelId="{65AA9D3E-1470-4299-975A-3148FB61DD1D}" srcId="{9A602C31-21F4-4940-A878-59E39121709E}" destId="{29A18ADD-2A8B-49D3-9BE8-B96F7A399986}" srcOrd="0" destOrd="0" parTransId="{4265E31E-DB66-4A6F-A5A6-05429FA6E678}" sibTransId="{8021435A-FCB0-485F-B3F0-CB1A80147376}"/>
    <dgm:cxn modelId="{2ABAA25E-EE17-4CFF-9192-79EBECE17F13}" type="presOf" srcId="{9A602C31-21F4-4940-A878-59E39121709E}" destId="{47231AE1-C0D4-4D31-8188-F5F0BB3CEED4}" srcOrd="0" destOrd="0" presId="urn:microsoft.com/office/officeart/2005/8/layout/lProcess3"/>
    <dgm:cxn modelId="{149D2B5F-4EFA-476C-AB25-AEC3E6A12D7B}" type="presOf" srcId="{C9813C05-A016-48D2-B982-5BEA07B611F4}" destId="{CFED78CA-EF9E-41AD-B1FC-11985CD205AB}" srcOrd="0" destOrd="0" presId="urn:microsoft.com/office/officeart/2005/8/layout/lProcess3"/>
    <dgm:cxn modelId="{C1CFCC60-6AEC-44C5-9578-DEB6EAAB860B}" type="presOf" srcId="{3AD960A3-6979-41EA-8CB0-32F2B8FBEC96}" destId="{EB1162FE-9EDE-4ADF-8A5F-739797DEF33B}" srcOrd="0" destOrd="0" presId="urn:microsoft.com/office/officeart/2005/8/layout/lProcess3"/>
    <dgm:cxn modelId="{7836C74A-0B4D-42BB-9E54-8FC1354E6BAE}" type="presOf" srcId="{48F3AB19-4419-4ACD-AA4E-D7BB52058DB3}" destId="{0C7B60FE-FE53-4271-95E4-0DA3659DC5CE}" srcOrd="0" destOrd="0" presId="urn:microsoft.com/office/officeart/2005/8/layout/lProcess3"/>
    <dgm:cxn modelId="{44E75F4C-C45D-42DD-9B2A-506A7849B630}" srcId="{A322DA23-BA1D-4BE3-90D9-6035031BBDE2}" destId="{C93801EF-3AAA-420B-8BAC-4270A4C11691}" srcOrd="0" destOrd="0" parTransId="{32194CF5-4FD1-400F-8259-1607BA76C2DF}" sibTransId="{301BB14E-D1EE-4AA1-827B-00842D733F95}"/>
    <dgm:cxn modelId="{29976489-12A0-4678-A329-2A0FD4DF6021}" srcId="{48F3AB19-4419-4ACD-AA4E-D7BB52058DB3}" destId="{9C269350-7673-439D-A3D3-E3E5E5C79019}" srcOrd="1" destOrd="0" parTransId="{D29882CD-57B6-4EF3-A899-5B6F51EAA822}" sibTransId="{E20352B1-5B88-4609-96AA-3CE25796E67D}"/>
    <dgm:cxn modelId="{5F35488D-E51A-4929-B323-23F0865C3ACB}" srcId="{9A602C31-21F4-4940-A878-59E39121709E}" destId="{AF7D2565-7E08-45D1-97CD-2BE70BCF2BDD}" srcOrd="1" destOrd="0" parTransId="{EDA72544-4010-4594-B68A-9A30828BADED}" sibTransId="{406CE167-ADDF-48BA-9E77-0C9637719304}"/>
    <dgm:cxn modelId="{ED5EF295-1D36-47F6-B7C4-8ACF0CD85238}" srcId="{48F3AB19-4419-4ACD-AA4E-D7BB52058DB3}" destId="{C9813C05-A016-48D2-B982-5BEA07B611F4}" srcOrd="0" destOrd="0" parTransId="{1712B243-72BD-4656-85AD-523CE35ED848}" sibTransId="{400D96F6-FD84-4664-97BA-D9DCA16A2FCD}"/>
    <dgm:cxn modelId="{F5AE9AA0-83DE-41C4-BD52-1A4AE7EB24A3}" type="presOf" srcId="{AF7D2565-7E08-45D1-97CD-2BE70BCF2BDD}" destId="{858E8092-8796-4E71-BA55-95955FF72B5E}" srcOrd="0" destOrd="0" presId="urn:microsoft.com/office/officeart/2005/8/layout/lProcess3"/>
    <dgm:cxn modelId="{4A3960A7-3D3D-4274-96AF-997517CBF6A4}" type="presOf" srcId="{A322DA23-BA1D-4BE3-90D9-6035031BBDE2}" destId="{6DFB2C47-1A6C-4AE4-9022-40435B19F933}" srcOrd="0" destOrd="0" presId="urn:microsoft.com/office/officeart/2005/8/layout/lProcess3"/>
    <dgm:cxn modelId="{6ECF61A9-6F2D-4AE3-9575-78F8B3632471}" srcId="{C93801EF-3AAA-420B-8BAC-4270A4C11691}" destId="{3AD960A3-6979-41EA-8CB0-32F2B8FBEC96}" srcOrd="1" destOrd="0" parTransId="{85C16E26-3E6D-49F9-900D-FF55E69DB81B}" sibTransId="{E89BF733-D6C7-4191-B063-7B518BE11C64}"/>
    <dgm:cxn modelId="{BF0D7BBE-4697-409F-8672-D17EEEB67777}" type="presOf" srcId="{C93801EF-3AAA-420B-8BAC-4270A4C11691}" destId="{33C44707-B030-4F19-B53D-275A350EE4F8}" srcOrd="0" destOrd="0" presId="urn:microsoft.com/office/officeart/2005/8/layout/lProcess3"/>
    <dgm:cxn modelId="{6F87DFC5-8BB9-4836-A47B-5EA9ABE2FF27}" type="presOf" srcId="{DBFC8825-01F6-4592-B55E-BDD2D3CA6B7E}" destId="{1478BF2E-BE59-4F65-B2C8-E58A98196B04}" srcOrd="0" destOrd="0" presId="urn:microsoft.com/office/officeart/2005/8/layout/lProcess3"/>
    <dgm:cxn modelId="{6112E6E6-5486-4CD4-B705-A31E770D0B77}" srcId="{A322DA23-BA1D-4BE3-90D9-6035031BBDE2}" destId="{48F3AB19-4419-4ACD-AA4E-D7BB52058DB3}" srcOrd="2" destOrd="0" parTransId="{5C515E72-2F18-4D51-95E7-32A1C617C271}" sibTransId="{4FE21625-1654-457B-A058-9DAB664E235A}"/>
    <dgm:cxn modelId="{3C80E0EC-063E-4599-A6B3-6216964A4060}" srcId="{C93801EF-3AAA-420B-8BAC-4270A4C11691}" destId="{DBFC8825-01F6-4592-B55E-BDD2D3CA6B7E}" srcOrd="0" destOrd="0" parTransId="{A29ADAD2-BE50-4F3D-9FC7-1701A55E2F3F}" sibTransId="{28B63586-A5F2-4066-A8A0-0DDC4F869B93}"/>
    <dgm:cxn modelId="{3A19C3EE-425C-4CD1-B045-5989354E14F1}" type="presOf" srcId="{9C269350-7673-439D-A3D3-E3E5E5C79019}" destId="{B5AA412A-53CF-47D5-8548-230905233A6D}" srcOrd="0" destOrd="0" presId="urn:microsoft.com/office/officeart/2005/8/layout/lProcess3"/>
    <dgm:cxn modelId="{80AB47F0-C6C1-4BF7-AA91-997E1CA7DEC4}" type="presOf" srcId="{29A18ADD-2A8B-49D3-9BE8-B96F7A399986}" destId="{BB765B02-EBF5-4BC2-A681-B26B20467E1C}" srcOrd="0" destOrd="0" presId="urn:microsoft.com/office/officeart/2005/8/layout/lProcess3"/>
    <dgm:cxn modelId="{30D0DB32-B642-4A2F-9DCA-E3B759409C43}" type="presParOf" srcId="{6DFB2C47-1A6C-4AE4-9022-40435B19F933}" destId="{E850AA2C-A0B0-4178-8255-03C3CC69209F}" srcOrd="0" destOrd="0" presId="urn:microsoft.com/office/officeart/2005/8/layout/lProcess3"/>
    <dgm:cxn modelId="{D8FD12BB-8BD1-4F74-A495-225904B7081B}" type="presParOf" srcId="{E850AA2C-A0B0-4178-8255-03C3CC69209F}" destId="{33C44707-B030-4F19-B53D-275A350EE4F8}" srcOrd="0" destOrd="0" presId="urn:microsoft.com/office/officeart/2005/8/layout/lProcess3"/>
    <dgm:cxn modelId="{8B31B5AB-83DB-4A7C-8622-7CFB4C5EB167}" type="presParOf" srcId="{E850AA2C-A0B0-4178-8255-03C3CC69209F}" destId="{4C00F33F-F328-48D3-9FAD-0810799715EC}" srcOrd="1" destOrd="0" presId="urn:microsoft.com/office/officeart/2005/8/layout/lProcess3"/>
    <dgm:cxn modelId="{B6040BCE-AB6E-48D4-AF8F-30141CB32703}" type="presParOf" srcId="{E850AA2C-A0B0-4178-8255-03C3CC69209F}" destId="{1478BF2E-BE59-4F65-B2C8-E58A98196B04}" srcOrd="2" destOrd="0" presId="urn:microsoft.com/office/officeart/2005/8/layout/lProcess3"/>
    <dgm:cxn modelId="{A2C96D25-EFC1-487A-9303-D71CFBD83F71}" type="presParOf" srcId="{E850AA2C-A0B0-4178-8255-03C3CC69209F}" destId="{D8356BC8-5C4A-456E-88A7-85913774EB59}" srcOrd="3" destOrd="0" presId="urn:microsoft.com/office/officeart/2005/8/layout/lProcess3"/>
    <dgm:cxn modelId="{B8CEB2C2-BD7E-4C57-9520-C56F3641D96E}" type="presParOf" srcId="{E850AA2C-A0B0-4178-8255-03C3CC69209F}" destId="{EB1162FE-9EDE-4ADF-8A5F-739797DEF33B}" srcOrd="4" destOrd="0" presId="urn:microsoft.com/office/officeart/2005/8/layout/lProcess3"/>
    <dgm:cxn modelId="{34923E5B-36B8-4A59-8E41-9FD06987F55E}" type="presParOf" srcId="{6DFB2C47-1A6C-4AE4-9022-40435B19F933}" destId="{65083E16-129C-47F5-83E5-D4D7AF50E99F}" srcOrd="1" destOrd="0" presId="urn:microsoft.com/office/officeart/2005/8/layout/lProcess3"/>
    <dgm:cxn modelId="{6C464433-730F-4A91-81C2-2957F9BD9F5D}" type="presParOf" srcId="{6DFB2C47-1A6C-4AE4-9022-40435B19F933}" destId="{A79C3570-F723-4C79-8647-285EEA903ACD}" srcOrd="2" destOrd="0" presId="urn:microsoft.com/office/officeart/2005/8/layout/lProcess3"/>
    <dgm:cxn modelId="{4A4E37B7-0F58-44FF-B8D0-8D9CDF2DE241}" type="presParOf" srcId="{A79C3570-F723-4C79-8647-285EEA903ACD}" destId="{47231AE1-C0D4-4D31-8188-F5F0BB3CEED4}" srcOrd="0" destOrd="0" presId="urn:microsoft.com/office/officeart/2005/8/layout/lProcess3"/>
    <dgm:cxn modelId="{450603F6-01D4-4CDF-8324-129A7307A13B}" type="presParOf" srcId="{A79C3570-F723-4C79-8647-285EEA903ACD}" destId="{2200A604-1773-437C-9638-1BBBCF6A364E}" srcOrd="1" destOrd="0" presId="urn:microsoft.com/office/officeart/2005/8/layout/lProcess3"/>
    <dgm:cxn modelId="{0E4F096F-E071-4875-ADC3-F6B42F4B47A1}" type="presParOf" srcId="{A79C3570-F723-4C79-8647-285EEA903ACD}" destId="{BB765B02-EBF5-4BC2-A681-B26B20467E1C}" srcOrd="2" destOrd="0" presId="urn:microsoft.com/office/officeart/2005/8/layout/lProcess3"/>
    <dgm:cxn modelId="{FB1582A3-BFAF-41F1-8C99-3897CDBEE48D}" type="presParOf" srcId="{A79C3570-F723-4C79-8647-285EEA903ACD}" destId="{FE061930-583D-43D9-B925-A73062C2A9A6}" srcOrd="3" destOrd="0" presId="urn:microsoft.com/office/officeart/2005/8/layout/lProcess3"/>
    <dgm:cxn modelId="{3BC66FE3-C713-4639-9601-64293040BC38}" type="presParOf" srcId="{A79C3570-F723-4C79-8647-285EEA903ACD}" destId="{858E8092-8796-4E71-BA55-95955FF72B5E}" srcOrd="4" destOrd="0" presId="urn:microsoft.com/office/officeart/2005/8/layout/lProcess3"/>
    <dgm:cxn modelId="{2641DF46-0EEB-44D4-ADDB-52F27C043C7E}" type="presParOf" srcId="{6DFB2C47-1A6C-4AE4-9022-40435B19F933}" destId="{884ED5FF-92E0-4417-B776-18CA9CA609B3}" srcOrd="3" destOrd="0" presId="urn:microsoft.com/office/officeart/2005/8/layout/lProcess3"/>
    <dgm:cxn modelId="{28F897B2-6FDB-4C5A-AB8C-92DB7DEB04D6}" type="presParOf" srcId="{6DFB2C47-1A6C-4AE4-9022-40435B19F933}" destId="{9B7843BC-B0E8-4CBF-A895-672328821ADF}" srcOrd="4" destOrd="0" presId="urn:microsoft.com/office/officeart/2005/8/layout/lProcess3"/>
    <dgm:cxn modelId="{974AC615-92D8-47F6-B109-A86F1D86F1B0}" type="presParOf" srcId="{9B7843BC-B0E8-4CBF-A895-672328821ADF}" destId="{0C7B60FE-FE53-4271-95E4-0DA3659DC5CE}" srcOrd="0" destOrd="0" presId="urn:microsoft.com/office/officeart/2005/8/layout/lProcess3"/>
    <dgm:cxn modelId="{E01167C7-3FCA-486F-B899-93FF4A0B4D2D}" type="presParOf" srcId="{9B7843BC-B0E8-4CBF-A895-672328821ADF}" destId="{55EE92A0-83D4-4B64-B409-2816B4B0A1BD}" srcOrd="1" destOrd="0" presId="urn:microsoft.com/office/officeart/2005/8/layout/lProcess3"/>
    <dgm:cxn modelId="{24867FAB-95BC-42FF-8C89-5F688157A3DD}" type="presParOf" srcId="{9B7843BC-B0E8-4CBF-A895-672328821ADF}" destId="{CFED78CA-EF9E-41AD-B1FC-11985CD205AB}" srcOrd="2" destOrd="0" presId="urn:microsoft.com/office/officeart/2005/8/layout/lProcess3"/>
    <dgm:cxn modelId="{98ECA5C5-D8FA-480E-85AE-EB1D524ED775}" type="presParOf" srcId="{9B7843BC-B0E8-4CBF-A895-672328821ADF}" destId="{04CE1707-F544-4960-8838-D5A2D56D0525}" srcOrd="3" destOrd="0" presId="urn:microsoft.com/office/officeart/2005/8/layout/lProcess3"/>
    <dgm:cxn modelId="{A020D841-C464-42A3-936A-CE1BFFA1FAA9}" type="presParOf" srcId="{9B7843BC-B0E8-4CBF-A895-672328821ADF}" destId="{B5AA412A-53CF-47D5-8548-230905233A6D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22DA23-BA1D-4BE3-90D9-6035031BBDE2}" type="doc">
      <dgm:prSet loTypeId="urn:microsoft.com/office/officeart/2005/8/layout/lProcess3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93801EF-3AAA-420B-8BAC-4270A4C11691}">
      <dgm:prSet phldrT="[Text]"/>
      <dgm:spPr/>
      <dgm:t>
        <a:bodyPr/>
        <a:lstStyle/>
        <a:p>
          <a:r>
            <a:rPr lang="en-US" dirty="0"/>
            <a:t>Stationarity Check</a:t>
          </a:r>
          <a:endParaRPr lang="en-IN" dirty="0"/>
        </a:p>
      </dgm:t>
    </dgm:pt>
    <dgm:pt modelId="{32194CF5-4FD1-400F-8259-1607BA76C2DF}" type="parTrans" cxnId="{44E75F4C-C45D-42DD-9B2A-506A7849B630}">
      <dgm:prSet/>
      <dgm:spPr/>
      <dgm:t>
        <a:bodyPr/>
        <a:lstStyle/>
        <a:p>
          <a:endParaRPr lang="en-IN"/>
        </a:p>
      </dgm:t>
    </dgm:pt>
    <dgm:pt modelId="{301BB14E-D1EE-4AA1-827B-00842D733F95}" type="sibTrans" cxnId="{44E75F4C-C45D-42DD-9B2A-506A7849B630}">
      <dgm:prSet/>
      <dgm:spPr/>
      <dgm:t>
        <a:bodyPr/>
        <a:lstStyle/>
        <a:p>
          <a:endParaRPr lang="en-IN"/>
        </a:p>
      </dgm:t>
    </dgm:pt>
    <dgm:pt modelId="{DBFC8825-01F6-4592-B55E-BDD2D3CA6B7E}">
      <dgm:prSet phldrT="[Text]"/>
      <dgm:spPr/>
      <dgm:t>
        <a:bodyPr/>
        <a:lstStyle/>
        <a:p>
          <a:r>
            <a:rPr lang="en-US" dirty="0"/>
            <a:t>p-value &lt; 0.05, It is a Stationary data</a:t>
          </a:r>
          <a:endParaRPr lang="en-IN" dirty="0"/>
        </a:p>
      </dgm:t>
    </dgm:pt>
    <dgm:pt modelId="{A29ADAD2-BE50-4F3D-9FC7-1701A55E2F3F}" type="parTrans" cxnId="{3C80E0EC-063E-4599-A6B3-6216964A4060}">
      <dgm:prSet/>
      <dgm:spPr/>
      <dgm:t>
        <a:bodyPr/>
        <a:lstStyle/>
        <a:p>
          <a:endParaRPr lang="en-IN"/>
        </a:p>
      </dgm:t>
    </dgm:pt>
    <dgm:pt modelId="{28B63586-A5F2-4066-A8A0-0DDC4F869B93}" type="sibTrans" cxnId="{3C80E0EC-063E-4599-A6B3-6216964A4060}">
      <dgm:prSet/>
      <dgm:spPr/>
      <dgm:t>
        <a:bodyPr/>
        <a:lstStyle/>
        <a:p>
          <a:endParaRPr lang="en-IN"/>
        </a:p>
      </dgm:t>
    </dgm:pt>
    <dgm:pt modelId="{3AD960A3-6979-41EA-8CB0-32F2B8FBEC96}">
      <dgm:prSet phldrT="[Text]"/>
      <dgm:spPr/>
      <dgm:t>
        <a:bodyPr/>
        <a:lstStyle/>
        <a:p>
          <a:r>
            <a:rPr lang="en-US" dirty="0"/>
            <a:t>ARMA and ARMA with Exponential Smoothing Models</a:t>
          </a:r>
          <a:endParaRPr lang="en-IN" dirty="0"/>
        </a:p>
      </dgm:t>
    </dgm:pt>
    <dgm:pt modelId="{85C16E26-3E6D-49F9-900D-FF55E69DB81B}" type="parTrans" cxnId="{6ECF61A9-6F2D-4AE3-9575-78F8B3632471}">
      <dgm:prSet/>
      <dgm:spPr/>
      <dgm:t>
        <a:bodyPr/>
        <a:lstStyle/>
        <a:p>
          <a:endParaRPr lang="en-IN"/>
        </a:p>
      </dgm:t>
    </dgm:pt>
    <dgm:pt modelId="{E89BF733-D6C7-4191-B063-7B518BE11C64}" type="sibTrans" cxnId="{6ECF61A9-6F2D-4AE3-9575-78F8B3632471}">
      <dgm:prSet/>
      <dgm:spPr/>
      <dgm:t>
        <a:bodyPr/>
        <a:lstStyle/>
        <a:p>
          <a:endParaRPr lang="en-IN"/>
        </a:p>
      </dgm:t>
    </dgm:pt>
    <dgm:pt modelId="{9A602C31-21F4-4940-A878-59E39121709E}">
      <dgm:prSet phldrT="[Text]"/>
      <dgm:spPr/>
      <dgm:t>
        <a:bodyPr/>
        <a:lstStyle/>
        <a:p>
          <a:r>
            <a:rPr lang="en-US" dirty="0"/>
            <a:t>Hyper Parameters Tuning of Models</a:t>
          </a:r>
          <a:endParaRPr lang="en-IN" dirty="0"/>
        </a:p>
      </dgm:t>
    </dgm:pt>
    <dgm:pt modelId="{074E3A2E-E7E2-433C-BAE6-BEBE90BFB1AE}" type="parTrans" cxnId="{F6045C09-1EC7-497D-92C4-2DD1E15681AA}">
      <dgm:prSet/>
      <dgm:spPr/>
      <dgm:t>
        <a:bodyPr/>
        <a:lstStyle/>
        <a:p>
          <a:endParaRPr lang="en-IN"/>
        </a:p>
      </dgm:t>
    </dgm:pt>
    <dgm:pt modelId="{223BA0D1-042B-4529-A382-27B595DF0CA6}" type="sibTrans" cxnId="{F6045C09-1EC7-497D-92C4-2DD1E15681AA}">
      <dgm:prSet/>
      <dgm:spPr/>
      <dgm:t>
        <a:bodyPr/>
        <a:lstStyle/>
        <a:p>
          <a:endParaRPr lang="en-IN"/>
        </a:p>
      </dgm:t>
    </dgm:pt>
    <dgm:pt modelId="{29A18ADD-2A8B-49D3-9BE8-B96F7A399986}">
      <dgm:prSet phldrT="[Text]"/>
      <dgm:spPr/>
      <dgm:t>
        <a:bodyPr/>
        <a:lstStyle/>
        <a:p>
          <a:r>
            <a:rPr lang="en-US" dirty="0"/>
            <a:t>For ARMA best model is p = 9, d = 0, q = 2</a:t>
          </a:r>
          <a:endParaRPr lang="en-IN" dirty="0"/>
        </a:p>
      </dgm:t>
    </dgm:pt>
    <dgm:pt modelId="{4265E31E-DB66-4A6F-A5A6-05429FA6E678}" type="parTrans" cxnId="{65AA9D3E-1470-4299-975A-3148FB61DD1D}">
      <dgm:prSet/>
      <dgm:spPr/>
      <dgm:t>
        <a:bodyPr/>
        <a:lstStyle/>
        <a:p>
          <a:endParaRPr lang="en-IN"/>
        </a:p>
      </dgm:t>
    </dgm:pt>
    <dgm:pt modelId="{8021435A-FCB0-485F-B3F0-CB1A80147376}" type="sibTrans" cxnId="{65AA9D3E-1470-4299-975A-3148FB61DD1D}">
      <dgm:prSet/>
      <dgm:spPr/>
      <dgm:t>
        <a:bodyPr/>
        <a:lstStyle/>
        <a:p>
          <a:endParaRPr lang="en-IN"/>
        </a:p>
      </dgm:t>
    </dgm:pt>
    <dgm:pt modelId="{AF7D2565-7E08-45D1-97CD-2BE70BCF2BDD}">
      <dgm:prSet phldrT="[Text]"/>
      <dgm:spPr/>
      <dgm:t>
        <a:bodyPr/>
        <a:lstStyle/>
        <a:p>
          <a:r>
            <a:rPr lang="en-US" dirty="0"/>
            <a:t>For ARMA with Exponential Smoothing best model is p = 2, d = 0, q = 1</a:t>
          </a:r>
          <a:endParaRPr lang="en-IN" dirty="0"/>
        </a:p>
      </dgm:t>
    </dgm:pt>
    <dgm:pt modelId="{EDA72544-4010-4594-B68A-9A30828BADED}" type="parTrans" cxnId="{5F35488D-E51A-4929-B323-23F0865C3ACB}">
      <dgm:prSet/>
      <dgm:spPr/>
      <dgm:t>
        <a:bodyPr/>
        <a:lstStyle/>
        <a:p>
          <a:endParaRPr lang="en-IN"/>
        </a:p>
      </dgm:t>
    </dgm:pt>
    <dgm:pt modelId="{406CE167-ADDF-48BA-9E77-0C9637719304}" type="sibTrans" cxnId="{5F35488D-E51A-4929-B323-23F0865C3ACB}">
      <dgm:prSet/>
      <dgm:spPr/>
      <dgm:t>
        <a:bodyPr/>
        <a:lstStyle/>
        <a:p>
          <a:endParaRPr lang="en-IN"/>
        </a:p>
      </dgm:t>
    </dgm:pt>
    <dgm:pt modelId="{C9813C05-A016-48D2-B982-5BEA07B611F4}">
      <dgm:prSet phldrT="[Text]"/>
      <dgm:spPr/>
      <dgm:t>
        <a:bodyPr/>
        <a:lstStyle/>
        <a:p>
          <a:r>
            <a:rPr lang="en-US" dirty="0"/>
            <a:t>Best Model is ARMA, plotted actual and forecasted sales</a:t>
          </a:r>
          <a:endParaRPr lang="en-IN" dirty="0"/>
        </a:p>
      </dgm:t>
    </dgm:pt>
    <dgm:pt modelId="{1712B243-72BD-4656-85AD-523CE35ED848}" type="parTrans" cxnId="{ED5EF295-1D36-47F6-B7C4-8ACF0CD85238}">
      <dgm:prSet/>
      <dgm:spPr/>
      <dgm:t>
        <a:bodyPr/>
        <a:lstStyle/>
        <a:p>
          <a:endParaRPr lang="en-IN"/>
        </a:p>
      </dgm:t>
    </dgm:pt>
    <dgm:pt modelId="{400D96F6-FD84-4664-97BA-D9DCA16A2FCD}" type="sibTrans" cxnId="{ED5EF295-1D36-47F6-B7C4-8ACF0CD85238}">
      <dgm:prSet/>
      <dgm:spPr/>
      <dgm:t>
        <a:bodyPr/>
        <a:lstStyle/>
        <a:p>
          <a:endParaRPr lang="en-IN"/>
        </a:p>
      </dgm:t>
    </dgm:pt>
    <dgm:pt modelId="{9C269350-7673-439D-A3D3-E3E5E5C79019}">
      <dgm:prSet phldrT="[Text]"/>
      <dgm:spPr/>
      <dgm:t>
        <a:bodyPr/>
        <a:lstStyle/>
        <a:p>
          <a:r>
            <a:rPr lang="en-US" dirty="0"/>
            <a:t>There is decreasing of sales in upcoming years for furniture category</a:t>
          </a:r>
          <a:endParaRPr lang="en-IN" dirty="0"/>
        </a:p>
      </dgm:t>
    </dgm:pt>
    <dgm:pt modelId="{D29882CD-57B6-4EF3-A899-5B6F51EAA822}" type="parTrans" cxnId="{29976489-12A0-4678-A329-2A0FD4DF6021}">
      <dgm:prSet/>
      <dgm:spPr/>
      <dgm:t>
        <a:bodyPr/>
        <a:lstStyle/>
        <a:p>
          <a:endParaRPr lang="en-IN"/>
        </a:p>
      </dgm:t>
    </dgm:pt>
    <dgm:pt modelId="{E20352B1-5B88-4609-96AA-3CE25796E67D}" type="sibTrans" cxnId="{29976489-12A0-4678-A329-2A0FD4DF6021}">
      <dgm:prSet/>
      <dgm:spPr/>
      <dgm:t>
        <a:bodyPr/>
        <a:lstStyle/>
        <a:p>
          <a:endParaRPr lang="en-IN"/>
        </a:p>
      </dgm:t>
    </dgm:pt>
    <dgm:pt modelId="{48F3AB19-4419-4ACD-AA4E-D7BB52058DB3}">
      <dgm:prSet phldrT="[Text]"/>
      <dgm:spPr/>
      <dgm:t>
        <a:bodyPr/>
        <a:lstStyle/>
        <a:p>
          <a:r>
            <a:rPr lang="en-US" dirty="0"/>
            <a:t>Forecast</a:t>
          </a:r>
          <a:endParaRPr lang="en-IN" dirty="0"/>
        </a:p>
      </dgm:t>
    </dgm:pt>
    <dgm:pt modelId="{4FE21625-1654-457B-A058-9DAB664E235A}" type="sibTrans" cxnId="{6112E6E6-5486-4CD4-B705-A31E770D0B77}">
      <dgm:prSet/>
      <dgm:spPr/>
      <dgm:t>
        <a:bodyPr/>
        <a:lstStyle/>
        <a:p>
          <a:endParaRPr lang="en-IN"/>
        </a:p>
      </dgm:t>
    </dgm:pt>
    <dgm:pt modelId="{5C515E72-2F18-4D51-95E7-32A1C617C271}" type="parTrans" cxnId="{6112E6E6-5486-4CD4-B705-A31E770D0B77}">
      <dgm:prSet/>
      <dgm:spPr/>
      <dgm:t>
        <a:bodyPr/>
        <a:lstStyle/>
        <a:p>
          <a:endParaRPr lang="en-IN"/>
        </a:p>
      </dgm:t>
    </dgm:pt>
    <dgm:pt modelId="{6DFB2C47-1A6C-4AE4-9022-40435B19F933}" type="pres">
      <dgm:prSet presAssocID="{A322DA23-BA1D-4BE3-90D9-6035031BBDE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E850AA2C-A0B0-4178-8255-03C3CC69209F}" type="pres">
      <dgm:prSet presAssocID="{C93801EF-3AAA-420B-8BAC-4270A4C11691}" presName="horFlow" presStyleCnt="0"/>
      <dgm:spPr/>
    </dgm:pt>
    <dgm:pt modelId="{33C44707-B030-4F19-B53D-275A350EE4F8}" type="pres">
      <dgm:prSet presAssocID="{C93801EF-3AAA-420B-8BAC-4270A4C11691}" presName="bigChev" presStyleLbl="node1" presStyleIdx="0" presStyleCnt="3"/>
      <dgm:spPr/>
    </dgm:pt>
    <dgm:pt modelId="{4C00F33F-F328-48D3-9FAD-0810799715EC}" type="pres">
      <dgm:prSet presAssocID="{A29ADAD2-BE50-4F3D-9FC7-1701A55E2F3F}" presName="parTrans" presStyleCnt="0"/>
      <dgm:spPr/>
    </dgm:pt>
    <dgm:pt modelId="{1478BF2E-BE59-4F65-B2C8-E58A98196B04}" type="pres">
      <dgm:prSet presAssocID="{DBFC8825-01F6-4592-B55E-BDD2D3CA6B7E}" presName="node" presStyleLbl="alignAccFollowNode1" presStyleIdx="0" presStyleCnt="6">
        <dgm:presLayoutVars>
          <dgm:bulletEnabled val="1"/>
        </dgm:presLayoutVars>
      </dgm:prSet>
      <dgm:spPr/>
    </dgm:pt>
    <dgm:pt modelId="{D8356BC8-5C4A-456E-88A7-85913774EB59}" type="pres">
      <dgm:prSet presAssocID="{28B63586-A5F2-4066-A8A0-0DDC4F869B93}" presName="sibTrans" presStyleCnt="0"/>
      <dgm:spPr/>
    </dgm:pt>
    <dgm:pt modelId="{EB1162FE-9EDE-4ADF-8A5F-739797DEF33B}" type="pres">
      <dgm:prSet presAssocID="{3AD960A3-6979-41EA-8CB0-32F2B8FBEC96}" presName="node" presStyleLbl="alignAccFollowNode1" presStyleIdx="1" presStyleCnt="6">
        <dgm:presLayoutVars>
          <dgm:bulletEnabled val="1"/>
        </dgm:presLayoutVars>
      </dgm:prSet>
      <dgm:spPr/>
    </dgm:pt>
    <dgm:pt modelId="{65083E16-129C-47F5-83E5-D4D7AF50E99F}" type="pres">
      <dgm:prSet presAssocID="{C93801EF-3AAA-420B-8BAC-4270A4C11691}" presName="vSp" presStyleCnt="0"/>
      <dgm:spPr/>
    </dgm:pt>
    <dgm:pt modelId="{A79C3570-F723-4C79-8647-285EEA903ACD}" type="pres">
      <dgm:prSet presAssocID="{9A602C31-21F4-4940-A878-59E39121709E}" presName="horFlow" presStyleCnt="0"/>
      <dgm:spPr/>
    </dgm:pt>
    <dgm:pt modelId="{47231AE1-C0D4-4D31-8188-F5F0BB3CEED4}" type="pres">
      <dgm:prSet presAssocID="{9A602C31-21F4-4940-A878-59E39121709E}" presName="bigChev" presStyleLbl="node1" presStyleIdx="1" presStyleCnt="3"/>
      <dgm:spPr/>
    </dgm:pt>
    <dgm:pt modelId="{2200A604-1773-437C-9638-1BBBCF6A364E}" type="pres">
      <dgm:prSet presAssocID="{4265E31E-DB66-4A6F-A5A6-05429FA6E678}" presName="parTrans" presStyleCnt="0"/>
      <dgm:spPr/>
    </dgm:pt>
    <dgm:pt modelId="{BB765B02-EBF5-4BC2-A681-B26B20467E1C}" type="pres">
      <dgm:prSet presAssocID="{29A18ADD-2A8B-49D3-9BE8-B96F7A399986}" presName="node" presStyleLbl="alignAccFollowNode1" presStyleIdx="2" presStyleCnt="6">
        <dgm:presLayoutVars>
          <dgm:bulletEnabled val="1"/>
        </dgm:presLayoutVars>
      </dgm:prSet>
      <dgm:spPr/>
    </dgm:pt>
    <dgm:pt modelId="{FE061930-583D-43D9-B925-A73062C2A9A6}" type="pres">
      <dgm:prSet presAssocID="{8021435A-FCB0-485F-B3F0-CB1A80147376}" presName="sibTrans" presStyleCnt="0"/>
      <dgm:spPr/>
    </dgm:pt>
    <dgm:pt modelId="{858E8092-8796-4E71-BA55-95955FF72B5E}" type="pres">
      <dgm:prSet presAssocID="{AF7D2565-7E08-45D1-97CD-2BE70BCF2BDD}" presName="node" presStyleLbl="alignAccFollowNode1" presStyleIdx="3" presStyleCnt="6">
        <dgm:presLayoutVars>
          <dgm:bulletEnabled val="1"/>
        </dgm:presLayoutVars>
      </dgm:prSet>
      <dgm:spPr/>
    </dgm:pt>
    <dgm:pt modelId="{884ED5FF-92E0-4417-B776-18CA9CA609B3}" type="pres">
      <dgm:prSet presAssocID="{9A602C31-21F4-4940-A878-59E39121709E}" presName="vSp" presStyleCnt="0"/>
      <dgm:spPr/>
    </dgm:pt>
    <dgm:pt modelId="{9B7843BC-B0E8-4CBF-A895-672328821ADF}" type="pres">
      <dgm:prSet presAssocID="{48F3AB19-4419-4ACD-AA4E-D7BB52058DB3}" presName="horFlow" presStyleCnt="0"/>
      <dgm:spPr/>
    </dgm:pt>
    <dgm:pt modelId="{0C7B60FE-FE53-4271-95E4-0DA3659DC5CE}" type="pres">
      <dgm:prSet presAssocID="{48F3AB19-4419-4ACD-AA4E-D7BB52058DB3}" presName="bigChev" presStyleLbl="node1" presStyleIdx="2" presStyleCnt="3"/>
      <dgm:spPr/>
    </dgm:pt>
    <dgm:pt modelId="{55EE92A0-83D4-4B64-B409-2816B4B0A1BD}" type="pres">
      <dgm:prSet presAssocID="{1712B243-72BD-4656-85AD-523CE35ED848}" presName="parTrans" presStyleCnt="0"/>
      <dgm:spPr/>
    </dgm:pt>
    <dgm:pt modelId="{CFED78CA-EF9E-41AD-B1FC-11985CD205AB}" type="pres">
      <dgm:prSet presAssocID="{C9813C05-A016-48D2-B982-5BEA07B611F4}" presName="node" presStyleLbl="alignAccFollowNode1" presStyleIdx="4" presStyleCnt="6">
        <dgm:presLayoutVars>
          <dgm:bulletEnabled val="1"/>
        </dgm:presLayoutVars>
      </dgm:prSet>
      <dgm:spPr/>
    </dgm:pt>
    <dgm:pt modelId="{04CE1707-F544-4960-8838-D5A2D56D0525}" type="pres">
      <dgm:prSet presAssocID="{400D96F6-FD84-4664-97BA-D9DCA16A2FCD}" presName="sibTrans" presStyleCnt="0"/>
      <dgm:spPr/>
    </dgm:pt>
    <dgm:pt modelId="{B5AA412A-53CF-47D5-8548-230905233A6D}" type="pres">
      <dgm:prSet presAssocID="{9C269350-7673-439D-A3D3-E3E5E5C79019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F6045C09-1EC7-497D-92C4-2DD1E15681AA}" srcId="{A322DA23-BA1D-4BE3-90D9-6035031BBDE2}" destId="{9A602C31-21F4-4940-A878-59E39121709E}" srcOrd="1" destOrd="0" parTransId="{074E3A2E-E7E2-433C-BAE6-BEBE90BFB1AE}" sibTransId="{223BA0D1-042B-4529-A382-27B595DF0CA6}"/>
    <dgm:cxn modelId="{65AA9D3E-1470-4299-975A-3148FB61DD1D}" srcId="{9A602C31-21F4-4940-A878-59E39121709E}" destId="{29A18ADD-2A8B-49D3-9BE8-B96F7A399986}" srcOrd="0" destOrd="0" parTransId="{4265E31E-DB66-4A6F-A5A6-05429FA6E678}" sibTransId="{8021435A-FCB0-485F-B3F0-CB1A80147376}"/>
    <dgm:cxn modelId="{2ABAA25E-EE17-4CFF-9192-79EBECE17F13}" type="presOf" srcId="{9A602C31-21F4-4940-A878-59E39121709E}" destId="{47231AE1-C0D4-4D31-8188-F5F0BB3CEED4}" srcOrd="0" destOrd="0" presId="urn:microsoft.com/office/officeart/2005/8/layout/lProcess3"/>
    <dgm:cxn modelId="{149D2B5F-4EFA-476C-AB25-AEC3E6A12D7B}" type="presOf" srcId="{C9813C05-A016-48D2-B982-5BEA07B611F4}" destId="{CFED78CA-EF9E-41AD-B1FC-11985CD205AB}" srcOrd="0" destOrd="0" presId="urn:microsoft.com/office/officeart/2005/8/layout/lProcess3"/>
    <dgm:cxn modelId="{C1CFCC60-6AEC-44C5-9578-DEB6EAAB860B}" type="presOf" srcId="{3AD960A3-6979-41EA-8CB0-32F2B8FBEC96}" destId="{EB1162FE-9EDE-4ADF-8A5F-739797DEF33B}" srcOrd="0" destOrd="0" presId="urn:microsoft.com/office/officeart/2005/8/layout/lProcess3"/>
    <dgm:cxn modelId="{7836C74A-0B4D-42BB-9E54-8FC1354E6BAE}" type="presOf" srcId="{48F3AB19-4419-4ACD-AA4E-D7BB52058DB3}" destId="{0C7B60FE-FE53-4271-95E4-0DA3659DC5CE}" srcOrd="0" destOrd="0" presId="urn:microsoft.com/office/officeart/2005/8/layout/lProcess3"/>
    <dgm:cxn modelId="{44E75F4C-C45D-42DD-9B2A-506A7849B630}" srcId="{A322DA23-BA1D-4BE3-90D9-6035031BBDE2}" destId="{C93801EF-3AAA-420B-8BAC-4270A4C11691}" srcOrd="0" destOrd="0" parTransId="{32194CF5-4FD1-400F-8259-1607BA76C2DF}" sibTransId="{301BB14E-D1EE-4AA1-827B-00842D733F95}"/>
    <dgm:cxn modelId="{29976489-12A0-4678-A329-2A0FD4DF6021}" srcId="{48F3AB19-4419-4ACD-AA4E-D7BB52058DB3}" destId="{9C269350-7673-439D-A3D3-E3E5E5C79019}" srcOrd="1" destOrd="0" parTransId="{D29882CD-57B6-4EF3-A899-5B6F51EAA822}" sibTransId="{E20352B1-5B88-4609-96AA-3CE25796E67D}"/>
    <dgm:cxn modelId="{5F35488D-E51A-4929-B323-23F0865C3ACB}" srcId="{9A602C31-21F4-4940-A878-59E39121709E}" destId="{AF7D2565-7E08-45D1-97CD-2BE70BCF2BDD}" srcOrd="1" destOrd="0" parTransId="{EDA72544-4010-4594-B68A-9A30828BADED}" sibTransId="{406CE167-ADDF-48BA-9E77-0C9637719304}"/>
    <dgm:cxn modelId="{ED5EF295-1D36-47F6-B7C4-8ACF0CD85238}" srcId="{48F3AB19-4419-4ACD-AA4E-D7BB52058DB3}" destId="{C9813C05-A016-48D2-B982-5BEA07B611F4}" srcOrd="0" destOrd="0" parTransId="{1712B243-72BD-4656-85AD-523CE35ED848}" sibTransId="{400D96F6-FD84-4664-97BA-D9DCA16A2FCD}"/>
    <dgm:cxn modelId="{F5AE9AA0-83DE-41C4-BD52-1A4AE7EB24A3}" type="presOf" srcId="{AF7D2565-7E08-45D1-97CD-2BE70BCF2BDD}" destId="{858E8092-8796-4E71-BA55-95955FF72B5E}" srcOrd="0" destOrd="0" presId="urn:microsoft.com/office/officeart/2005/8/layout/lProcess3"/>
    <dgm:cxn modelId="{4A3960A7-3D3D-4274-96AF-997517CBF6A4}" type="presOf" srcId="{A322DA23-BA1D-4BE3-90D9-6035031BBDE2}" destId="{6DFB2C47-1A6C-4AE4-9022-40435B19F933}" srcOrd="0" destOrd="0" presId="urn:microsoft.com/office/officeart/2005/8/layout/lProcess3"/>
    <dgm:cxn modelId="{6ECF61A9-6F2D-4AE3-9575-78F8B3632471}" srcId="{C93801EF-3AAA-420B-8BAC-4270A4C11691}" destId="{3AD960A3-6979-41EA-8CB0-32F2B8FBEC96}" srcOrd="1" destOrd="0" parTransId="{85C16E26-3E6D-49F9-900D-FF55E69DB81B}" sibTransId="{E89BF733-D6C7-4191-B063-7B518BE11C64}"/>
    <dgm:cxn modelId="{BF0D7BBE-4697-409F-8672-D17EEEB67777}" type="presOf" srcId="{C93801EF-3AAA-420B-8BAC-4270A4C11691}" destId="{33C44707-B030-4F19-B53D-275A350EE4F8}" srcOrd="0" destOrd="0" presId="urn:microsoft.com/office/officeart/2005/8/layout/lProcess3"/>
    <dgm:cxn modelId="{6F87DFC5-8BB9-4836-A47B-5EA9ABE2FF27}" type="presOf" srcId="{DBFC8825-01F6-4592-B55E-BDD2D3CA6B7E}" destId="{1478BF2E-BE59-4F65-B2C8-E58A98196B04}" srcOrd="0" destOrd="0" presId="urn:microsoft.com/office/officeart/2005/8/layout/lProcess3"/>
    <dgm:cxn modelId="{6112E6E6-5486-4CD4-B705-A31E770D0B77}" srcId="{A322DA23-BA1D-4BE3-90D9-6035031BBDE2}" destId="{48F3AB19-4419-4ACD-AA4E-D7BB52058DB3}" srcOrd="2" destOrd="0" parTransId="{5C515E72-2F18-4D51-95E7-32A1C617C271}" sibTransId="{4FE21625-1654-457B-A058-9DAB664E235A}"/>
    <dgm:cxn modelId="{3C80E0EC-063E-4599-A6B3-6216964A4060}" srcId="{C93801EF-3AAA-420B-8BAC-4270A4C11691}" destId="{DBFC8825-01F6-4592-B55E-BDD2D3CA6B7E}" srcOrd="0" destOrd="0" parTransId="{A29ADAD2-BE50-4F3D-9FC7-1701A55E2F3F}" sibTransId="{28B63586-A5F2-4066-A8A0-0DDC4F869B93}"/>
    <dgm:cxn modelId="{3A19C3EE-425C-4CD1-B045-5989354E14F1}" type="presOf" srcId="{9C269350-7673-439D-A3D3-E3E5E5C79019}" destId="{B5AA412A-53CF-47D5-8548-230905233A6D}" srcOrd="0" destOrd="0" presId="urn:microsoft.com/office/officeart/2005/8/layout/lProcess3"/>
    <dgm:cxn modelId="{80AB47F0-C6C1-4BF7-AA91-997E1CA7DEC4}" type="presOf" srcId="{29A18ADD-2A8B-49D3-9BE8-B96F7A399986}" destId="{BB765B02-EBF5-4BC2-A681-B26B20467E1C}" srcOrd="0" destOrd="0" presId="urn:microsoft.com/office/officeart/2005/8/layout/lProcess3"/>
    <dgm:cxn modelId="{30D0DB32-B642-4A2F-9DCA-E3B759409C43}" type="presParOf" srcId="{6DFB2C47-1A6C-4AE4-9022-40435B19F933}" destId="{E850AA2C-A0B0-4178-8255-03C3CC69209F}" srcOrd="0" destOrd="0" presId="urn:microsoft.com/office/officeart/2005/8/layout/lProcess3"/>
    <dgm:cxn modelId="{D8FD12BB-8BD1-4F74-A495-225904B7081B}" type="presParOf" srcId="{E850AA2C-A0B0-4178-8255-03C3CC69209F}" destId="{33C44707-B030-4F19-B53D-275A350EE4F8}" srcOrd="0" destOrd="0" presId="urn:microsoft.com/office/officeart/2005/8/layout/lProcess3"/>
    <dgm:cxn modelId="{8B31B5AB-83DB-4A7C-8622-7CFB4C5EB167}" type="presParOf" srcId="{E850AA2C-A0B0-4178-8255-03C3CC69209F}" destId="{4C00F33F-F328-48D3-9FAD-0810799715EC}" srcOrd="1" destOrd="0" presId="urn:microsoft.com/office/officeart/2005/8/layout/lProcess3"/>
    <dgm:cxn modelId="{B6040BCE-AB6E-48D4-AF8F-30141CB32703}" type="presParOf" srcId="{E850AA2C-A0B0-4178-8255-03C3CC69209F}" destId="{1478BF2E-BE59-4F65-B2C8-E58A98196B04}" srcOrd="2" destOrd="0" presId="urn:microsoft.com/office/officeart/2005/8/layout/lProcess3"/>
    <dgm:cxn modelId="{A2C96D25-EFC1-487A-9303-D71CFBD83F71}" type="presParOf" srcId="{E850AA2C-A0B0-4178-8255-03C3CC69209F}" destId="{D8356BC8-5C4A-456E-88A7-85913774EB59}" srcOrd="3" destOrd="0" presId="urn:microsoft.com/office/officeart/2005/8/layout/lProcess3"/>
    <dgm:cxn modelId="{B8CEB2C2-BD7E-4C57-9520-C56F3641D96E}" type="presParOf" srcId="{E850AA2C-A0B0-4178-8255-03C3CC69209F}" destId="{EB1162FE-9EDE-4ADF-8A5F-739797DEF33B}" srcOrd="4" destOrd="0" presId="urn:microsoft.com/office/officeart/2005/8/layout/lProcess3"/>
    <dgm:cxn modelId="{34923E5B-36B8-4A59-8E41-9FD06987F55E}" type="presParOf" srcId="{6DFB2C47-1A6C-4AE4-9022-40435B19F933}" destId="{65083E16-129C-47F5-83E5-D4D7AF50E99F}" srcOrd="1" destOrd="0" presId="urn:microsoft.com/office/officeart/2005/8/layout/lProcess3"/>
    <dgm:cxn modelId="{6C464433-730F-4A91-81C2-2957F9BD9F5D}" type="presParOf" srcId="{6DFB2C47-1A6C-4AE4-9022-40435B19F933}" destId="{A79C3570-F723-4C79-8647-285EEA903ACD}" srcOrd="2" destOrd="0" presId="urn:microsoft.com/office/officeart/2005/8/layout/lProcess3"/>
    <dgm:cxn modelId="{4A4E37B7-0F58-44FF-B8D0-8D9CDF2DE241}" type="presParOf" srcId="{A79C3570-F723-4C79-8647-285EEA903ACD}" destId="{47231AE1-C0D4-4D31-8188-F5F0BB3CEED4}" srcOrd="0" destOrd="0" presId="urn:microsoft.com/office/officeart/2005/8/layout/lProcess3"/>
    <dgm:cxn modelId="{450603F6-01D4-4CDF-8324-129A7307A13B}" type="presParOf" srcId="{A79C3570-F723-4C79-8647-285EEA903ACD}" destId="{2200A604-1773-437C-9638-1BBBCF6A364E}" srcOrd="1" destOrd="0" presId="urn:microsoft.com/office/officeart/2005/8/layout/lProcess3"/>
    <dgm:cxn modelId="{0E4F096F-E071-4875-ADC3-F6B42F4B47A1}" type="presParOf" srcId="{A79C3570-F723-4C79-8647-285EEA903ACD}" destId="{BB765B02-EBF5-4BC2-A681-B26B20467E1C}" srcOrd="2" destOrd="0" presId="urn:microsoft.com/office/officeart/2005/8/layout/lProcess3"/>
    <dgm:cxn modelId="{FB1582A3-BFAF-41F1-8C99-3897CDBEE48D}" type="presParOf" srcId="{A79C3570-F723-4C79-8647-285EEA903ACD}" destId="{FE061930-583D-43D9-B925-A73062C2A9A6}" srcOrd="3" destOrd="0" presId="urn:microsoft.com/office/officeart/2005/8/layout/lProcess3"/>
    <dgm:cxn modelId="{3BC66FE3-C713-4639-9601-64293040BC38}" type="presParOf" srcId="{A79C3570-F723-4C79-8647-285EEA903ACD}" destId="{858E8092-8796-4E71-BA55-95955FF72B5E}" srcOrd="4" destOrd="0" presId="urn:microsoft.com/office/officeart/2005/8/layout/lProcess3"/>
    <dgm:cxn modelId="{2641DF46-0EEB-44D4-ADDB-52F27C043C7E}" type="presParOf" srcId="{6DFB2C47-1A6C-4AE4-9022-40435B19F933}" destId="{884ED5FF-92E0-4417-B776-18CA9CA609B3}" srcOrd="3" destOrd="0" presId="urn:microsoft.com/office/officeart/2005/8/layout/lProcess3"/>
    <dgm:cxn modelId="{28F897B2-6FDB-4C5A-AB8C-92DB7DEB04D6}" type="presParOf" srcId="{6DFB2C47-1A6C-4AE4-9022-40435B19F933}" destId="{9B7843BC-B0E8-4CBF-A895-672328821ADF}" srcOrd="4" destOrd="0" presId="urn:microsoft.com/office/officeart/2005/8/layout/lProcess3"/>
    <dgm:cxn modelId="{974AC615-92D8-47F6-B109-A86F1D86F1B0}" type="presParOf" srcId="{9B7843BC-B0E8-4CBF-A895-672328821ADF}" destId="{0C7B60FE-FE53-4271-95E4-0DA3659DC5CE}" srcOrd="0" destOrd="0" presId="urn:microsoft.com/office/officeart/2005/8/layout/lProcess3"/>
    <dgm:cxn modelId="{E01167C7-3FCA-486F-B899-93FF4A0B4D2D}" type="presParOf" srcId="{9B7843BC-B0E8-4CBF-A895-672328821ADF}" destId="{55EE92A0-83D4-4B64-B409-2816B4B0A1BD}" srcOrd="1" destOrd="0" presId="urn:microsoft.com/office/officeart/2005/8/layout/lProcess3"/>
    <dgm:cxn modelId="{24867FAB-95BC-42FF-8C89-5F688157A3DD}" type="presParOf" srcId="{9B7843BC-B0E8-4CBF-A895-672328821ADF}" destId="{CFED78CA-EF9E-41AD-B1FC-11985CD205AB}" srcOrd="2" destOrd="0" presId="urn:microsoft.com/office/officeart/2005/8/layout/lProcess3"/>
    <dgm:cxn modelId="{98ECA5C5-D8FA-480E-85AE-EB1D524ED775}" type="presParOf" srcId="{9B7843BC-B0E8-4CBF-A895-672328821ADF}" destId="{04CE1707-F544-4960-8838-D5A2D56D0525}" srcOrd="3" destOrd="0" presId="urn:microsoft.com/office/officeart/2005/8/layout/lProcess3"/>
    <dgm:cxn modelId="{A020D841-C464-42A3-936A-CE1BFFA1FAA9}" type="presParOf" srcId="{9B7843BC-B0E8-4CBF-A895-672328821ADF}" destId="{B5AA412A-53CF-47D5-8548-230905233A6D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22DA23-BA1D-4BE3-90D9-6035031BBDE2}" type="doc">
      <dgm:prSet loTypeId="urn:microsoft.com/office/officeart/2005/8/layout/lProcess3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93801EF-3AAA-420B-8BAC-4270A4C11691}">
      <dgm:prSet phldrT="[Text]"/>
      <dgm:spPr/>
      <dgm:t>
        <a:bodyPr/>
        <a:lstStyle/>
        <a:p>
          <a:r>
            <a:rPr lang="en-US" dirty="0"/>
            <a:t>Stationarity Check</a:t>
          </a:r>
          <a:endParaRPr lang="en-IN" dirty="0"/>
        </a:p>
      </dgm:t>
    </dgm:pt>
    <dgm:pt modelId="{32194CF5-4FD1-400F-8259-1607BA76C2DF}" type="parTrans" cxnId="{44E75F4C-C45D-42DD-9B2A-506A7849B630}">
      <dgm:prSet/>
      <dgm:spPr/>
      <dgm:t>
        <a:bodyPr/>
        <a:lstStyle/>
        <a:p>
          <a:endParaRPr lang="en-IN"/>
        </a:p>
      </dgm:t>
    </dgm:pt>
    <dgm:pt modelId="{301BB14E-D1EE-4AA1-827B-00842D733F95}" type="sibTrans" cxnId="{44E75F4C-C45D-42DD-9B2A-506A7849B630}">
      <dgm:prSet/>
      <dgm:spPr/>
      <dgm:t>
        <a:bodyPr/>
        <a:lstStyle/>
        <a:p>
          <a:endParaRPr lang="en-IN"/>
        </a:p>
      </dgm:t>
    </dgm:pt>
    <dgm:pt modelId="{DBFC8825-01F6-4592-B55E-BDD2D3CA6B7E}">
      <dgm:prSet phldrT="[Text]"/>
      <dgm:spPr/>
      <dgm:t>
        <a:bodyPr/>
        <a:lstStyle/>
        <a:p>
          <a:r>
            <a:rPr lang="en-US" dirty="0"/>
            <a:t>p-value &lt; 0.05, It is a Stationary data</a:t>
          </a:r>
          <a:endParaRPr lang="en-IN" dirty="0"/>
        </a:p>
      </dgm:t>
    </dgm:pt>
    <dgm:pt modelId="{A29ADAD2-BE50-4F3D-9FC7-1701A55E2F3F}" type="parTrans" cxnId="{3C80E0EC-063E-4599-A6B3-6216964A4060}">
      <dgm:prSet/>
      <dgm:spPr/>
      <dgm:t>
        <a:bodyPr/>
        <a:lstStyle/>
        <a:p>
          <a:endParaRPr lang="en-IN"/>
        </a:p>
      </dgm:t>
    </dgm:pt>
    <dgm:pt modelId="{28B63586-A5F2-4066-A8A0-0DDC4F869B93}" type="sibTrans" cxnId="{3C80E0EC-063E-4599-A6B3-6216964A4060}">
      <dgm:prSet/>
      <dgm:spPr/>
      <dgm:t>
        <a:bodyPr/>
        <a:lstStyle/>
        <a:p>
          <a:endParaRPr lang="en-IN"/>
        </a:p>
      </dgm:t>
    </dgm:pt>
    <dgm:pt modelId="{3AD960A3-6979-41EA-8CB0-32F2B8FBEC96}">
      <dgm:prSet phldrT="[Text]"/>
      <dgm:spPr/>
      <dgm:t>
        <a:bodyPr/>
        <a:lstStyle/>
        <a:p>
          <a:r>
            <a:rPr lang="en-US" dirty="0"/>
            <a:t>ARMA and ARMA with Exponential Smoothing Models</a:t>
          </a:r>
          <a:endParaRPr lang="en-IN" dirty="0"/>
        </a:p>
      </dgm:t>
    </dgm:pt>
    <dgm:pt modelId="{85C16E26-3E6D-49F9-900D-FF55E69DB81B}" type="parTrans" cxnId="{6ECF61A9-6F2D-4AE3-9575-78F8B3632471}">
      <dgm:prSet/>
      <dgm:spPr/>
      <dgm:t>
        <a:bodyPr/>
        <a:lstStyle/>
        <a:p>
          <a:endParaRPr lang="en-IN"/>
        </a:p>
      </dgm:t>
    </dgm:pt>
    <dgm:pt modelId="{E89BF733-D6C7-4191-B063-7B518BE11C64}" type="sibTrans" cxnId="{6ECF61A9-6F2D-4AE3-9575-78F8B3632471}">
      <dgm:prSet/>
      <dgm:spPr/>
      <dgm:t>
        <a:bodyPr/>
        <a:lstStyle/>
        <a:p>
          <a:endParaRPr lang="en-IN"/>
        </a:p>
      </dgm:t>
    </dgm:pt>
    <dgm:pt modelId="{9A602C31-21F4-4940-A878-59E39121709E}">
      <dgm:prSet phldrT="[Text]"/>
      <dgm:spPr/>
      <dgm:t>
        <a:bodyPr/>
        <a:lstStyle/>
        <a:p>
          <a:r>
            <a:rPr lang="en-US" dirty="0"/>
            <a:t>Hyper Parameters Tuning of Models</a:t>
          </a:r>
          <a:endParaRPr lang="en-IN" dirty="0"/>
        </a:p>
      </dgm:t>
    </dgm:pt>
    <dgm:pt modelId="{074E3A2E-E7E2-433C-BAE6-BEBE90BFB1AE}" type="parTrans" cxnId="{F6045C09-1EC7-497D-92C4-2DD1E15681AA}">
      <dgm:prSet/>
      <dgm:spPr/>
      <dgm:t>
        <a:bodyPr/>
        <a:lstStyle/>
        <a:p>
          <a:endParaRPr lang="en-IN"/>
        </a:p>
      </dgm:t>
    </dgm:pt>
    <dgm:pt modelId="{223BA0D1-042B-4529-A382-27B595DF0CA6}" type="sibTrans" cxnId="{F6045C09-1EC7-497D-92C4-2DD1E15681AA}">
      <dgm:prSet/>
      <dgm:spPr/>
      <dgm:t>
        <a:bodyPr/>
        <a:lstStyle/>
        <a:p>
          <a:endParaRPr lang="en-IN"/>
        </a:p>
      </dgm:t>
    </dgm:pt>
    <dgm:pt modelId="{29A18ADD-2A8B-49D3-9BE8-B96F7A399986}">
      <dgm:prSet phldrT="[Text]"/>
      <dgm:spPr/>
      <dgm:t>
        <a:bodyPr/>
        <a:lstStyle/>
        <a:p>
          <a:r>
            <a:rPr lang="en-US" dirty="0"/>
            <a:t>For ARMA best model is p = 1, d = 0, q = 1</a:t>
          </a:r>
          <a:endParaRPr lang="en-IN" dirty="0"/>
        </a:p>
      </dgm:t>
    </dgm:pt>
    <dgm:pt modelId="{4265E31E-DB66-4A6F-A5A6-05429FA6E678}" type="parTrans" cxnId="{65AA9D3E-1470-4299-975A-3148FB61DD1D}">
      <dgm:prSet/>
      <dgm:spPr/>
      <dgm:t>
        <a:bodyPr/>
        <a:lstStyle/>
        <a:p>
          <a:endParaRPr lang="en-IN"/>
        </a:p>
      </dgm:t>
    </dgm:pt>
    <dgm:pt modelId="{8021435A-FCB0-485F-B3F0-CB1A80147376}" type="sibTrans" cxnId="{65AA9D3E-1470-4299-975A-3148FB61DD1D}">
      <dgm:prSet/>
      <dgm:spPr/>
      <dgm:t>
        <a:bodyPr/>
        <a:lstStyle/>
        <a:p>
          <a:endParaRPr lang="en-IN"/>
        </a:p>
      </dgm:t>
    </dgm:pt>
    <dgm:pt modelId="{AF7D2565-7E08-45D1-97CD-2BE70BCF2BDD}">
      <dgm:prSet phldrT="[Text]"/>
      <dgm:spPr/>
      <dgm:t>
        <a:bodyPr/>
        <a:lstStyle/>
        <a:p>
          <a:r>
            <a:rPr lang="en-US" dirty="0"/>
            <a:t>For ARMA with Exponential Smoothing best model is p = 5, d = 0, q = 2</a:t>
          </a:r>
          <a:endParaRPr lang="en-IN" dirty="0"/>
        </a:p>
      </dgm:t>
    </dgm:pt>
    <dgm:pt modelId="{EDA72544-4010-4594-B68A-9A30828BADED}" type="parTrans" cxnId="{5F35488D-E51A-4929-B323-23F0865C3ACB}">
      <dgm:prSet/>
      <dgm:spPr/>
      <dgm:t>
        <a:bodyPr/>
        <a:lstStyle/>
        <a:p>
          <a:endParaRPr lang="en-IN"/>
        </a:p>
      </dgm:t>
    </dgm:pt>
    <dgm:pt modelId="{406CE167-ADDF-48BA-9E77-0C9637719304}" type="sibTrans" cxnId="{5F35488D-E51A-4929-B323-23F0865C3ACB}">
      <dgm:prSet/>
      <dgm:spPr/>
      <dgm:t>
        <a:bodyPr/>
        <a:lstStyle/>
        <a:p>
          <a:endParaRPr lang="en-IN"/>
        </a:p>
      </dgm:t>
    </dgm:pt>
    <dgm:pt modelId="{C9813C05-A016-48D2-B982-5BEA07B611F4}">
      <dgm:prSet phldrT="[Text]"/>
      <dgm:spPr/>
      <dgm:t>
        <a:bodyPr/>
        <a:lstStyle/>
        <a:p>
          <a:r>
            <a:rPr lang="en-US" dirty="0"/>
            <a:t>Best Model is ARMA, plotted actual and forecasted sales</a:t>
          </a:r>
          <a:endParaRPr lang="en-IN" dirty="0"/>
        </a:p>
      </dgm:t>
    </dgm:pt>
    <dgm:pt modelId="{1712B243-72BD-4656-85AD-523CE35ED848}" type="parTrans" cxnId="{ED5EF295-1D36-47F6-B7C4-8ACF0CD85238}">
      <dgm:prSet/>
      <dgm:spPr/>
      <dgm:t>
        <a:bodyPr/>
        <a:lstStyle/>
        <a:p>
          <a:endParaRPr lang="en-IN"/>
        </a:p>
      </dgm:t>
    </dgm:pt>
    <dgm:pt modelId="{400D96F6-FD84-4664-97BA-D9DCA16A2FCD}" type="sibTrans" cxnId="{ED5EF295-1D36-47F6-B7C4-8ACF0CD85238}">
      <dgm:prSet/>
      <dgm:spPr/>
      <dgm:t>
        <a:bodyPr/>
        <a:lstStyle/>
        <a:p>
          <a:endParaRPr lang="en-IN"/>
        </a:p>
      </dgm:t>
    </dgm:pt>
    <dgm:pt modelId="{9C269350-7673-439D-A3D3-E3E5E5C79019}">
      <dgm:prSet phldrT="[Text]"/>
      <dgm:spPr/>
      <dgm:t>
        <a:bodyPr/>
        <a:lstStyle/>
        <a:p>
          <a:r>
            <a:rPr lang="en-US" dirty="0"/>
            <a:t>There is decreasing of sales in upcoming years for technology category</a:t>
          </a:r>
          <a:endParaRPr lang="en-IN" dirty="0"/>
        </a:p>
      </dgm:t>
    </dgm:pt>
    <dgm:pt modelId="{D29882CD-57B6-4EF3-A899-5B6F51EAA822}" type="parTrans" cxnId="{29976489-12A0-4678-A329-2A0FD4DF6021}">
      <dgm:prSet/>
      <dgm:spPr/>
      <dgm:t>
        <a:bodyPr/>
        <a:lstStyle/>
        <a:p>
          <a:endParaRPr lang="en-IN"/>
        </a:p>
      </dgm:t>
    </dgm:pt>
    <dgm:pt modelId="{E20352B1-5B88-4609-96AA-3CE25796E67D}" type="sibTrans" cxnId="{29976489-12A0-4678-A329-2A0FD4DF6021}">
      <dgm:prSet/>
      <dgm:spPr/>
      <dgm:t>
        <a:bodyPr/>
        <a:lstStyle/>
        <a:p>
          <a:endParaRPr lang="en-IN"/>
        </a:p>
      </dgm:t>
    </dgm:pt>
    <dgm:pt modelId="{48F3AB19-4419-4ACD-AA4E-D7BB52058DB3}">
      <dgm:prSet phldrT="[Text]"/>
      <dgm:spPr/>
      <dgm:t>
        <a:bodyPr/>
        <a:lstStyle/>
        <a:p>
          <a:r>
            <a:rPr lang="en-US" dirty="0"/>
            <a:t>Forecast</a:t>
          </a:r>
          <a:endParaRPr lang="en-IN" dirty="0"/>
        </a:p>
      </dgm:t>
    </dgm:pt>
    <dgm:pt modelId="{4FE21625-1654-457B-A058-9DAB664E235A}" type="sibTrans" cxnId="{6112E6E6-5486-4CD4-B705-A31E770D0B77}">
      <dgm:prSet/>
      <dgm:spPr/>
      <dgm:t>
        <a:bodyPr/>
        <a:lstStyle/>
        <a:p>
          <a:endParaRPr lang="en-IN"/>
        </a:p>
      </dgm:t>
    </dgm:pt>
    <dgm:pt modelId="{5C515E72-2F18-4D51-95E7-32A1C617C271}" type="parTrans" cxnId="{6112E6E6-5486-4CD4-B705-A31E770D0B77}">
      <dgm:prSet/>
      <dgm:spPr/>
      <dgm:t>
        <a:bodyPr/>
        <a:lstStyle/>
        <a:p>
          <a:endParaRPr lang="en-IN"/>
        </a:p>
      </dgm:t>
    </dgm:pt>
    <dgm:pt modelId="{6DFB2C47-1A6C-4AE4-9022-40435B19F933}" type="pres">
      <dgm:prSet presAssocID="{A322DA23-BA1D-4BE3-90D9-6035031BBDE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E850AA2C-A0B0-4178-8255-03C3CC69209F}" type="pres">
      <dgm:prSet presAssocID="{C93801EF-3AAA-420B-8BAC-4270A4C11691}" presName="horFlow" presStyleCnt="0"/>
      <dgm:spPr/>
    </dgm:pt>
    <dgm:pt modelId="{33C44707-B030-4F19-B53D-275A350EE4F8}" type="pres">
      <dgm:prSet presAssocID="{C93801EF-3AAA-420B-8BAC-4270A4C11691}" presName="bigChev" presStyleLbl="node1" presStyleIdx="0" presStyleCnt="3"/>
      <dgm:spPr/>
    </dgm:pt>
    <dgm:pt modelId="{4C00F33F-F328-48D3-9FAD-0810799715EC}" type="pres">
      <dgm:prSet presAssocID="{A29ADAD2-BE50-4F3D-9FC7-1701A55E2F3F}" presName="parTrans" presStyleCnt="0"/>
      <dgm:spPr/>
    </dgm:pt>
    <dgm:pt modelId="{1478BF2E-BE59-4F65-B2C8-E58A98196B04}" type="pres">
      <dgm:prSet presAssocID="{DBFC8825-01F6-4592-B55E-BDD2D3CA6B7E}" presName="node" presStyleLbl="alignAccFollowNode1" presStyleIdx="0" presStyleCnt="6">
        <dgm:presLayoutVars>
          <dgm:bulletEnabled val="1"/>
        </dgm:presLayoutVars>
      </dgm:prSet>
      <dgm:spPr/>
    </dgm:pt>
    <dgm:pt modelId="{D8356BC8-5C4A-456E-88A7-85913774EB59}" type="pres">
      <dgm:prSet presAssocID="{28B63586-A5F2-4066-A8A0-0DDC4F869B93}" presName="sibTrans" presStyleCnt="0"/>
      <dgm:spPr/>
    </dgm:pt>
    <dgm:pt modelId="{EB1162FE-9EDE-4ADF-8A5F-739797DEF33B}" type="pres">
      <dgm:prSet presAssocID="{3AD960A3-6979-41EA-8CB0-32F2B8FBEC96}" presName="node" presStyleLbl="alignAccFollowNode1" presStyleIdx="1" presStyleCnt="6">
        <dgm:presLayoutVars>
          <dgm:bulletEnabled val="1"/>
        </dgm:presLayoutVars>
      </dgm:prSet>
      <dgm:spPr/>
    </dgm:pt>
    <dgm:pt modelId="{65083E16-129C-47F5-83E5-D4D7AF50E99F}" type="pres">
      <dgm:prSet presAssocID="{C93801EF-3AAA-420B-8BAC-4270A4C11691}" presName="vSp" presStyleCnt="0"/>
      <dgm:spPr/>
    </dgm:pt>
    <dgm:pt modelId="{A79C3570-F723-4C79-8647-285EEA903ACD}" type="pres">
      <dgm:prSet presAssocID="{9A602C31-21F4-4940-A878-59E39121709E}" presName="horFlow" presStyleCnt="0"/>
      <dgm:spPr/>
    </dgm:pt>
    <dgm:pt modelId="{47231AE1-C0D4-4D31-8188-F5F0BB3CEED4}" type="pres">
      <dgm:prSet presAssocID="{9A602C31-21F4-4940-A878-59E39121709E}" presName="bigChev" presStyleLbl="node1" presStyleIdx="1" presStyleCnt="3"/>
      <dgm:spPr/>
    </dgm:pt>
    <dgm:pt modelId="{2200A604-1773-437C-9638-1BBBCF6A364E}" type="pres">
      <dgm:prSet presAssocID="{4265E31E-DB66-4A6F-A5A6-05429FA6E678}" presName="parTrans" presStyleCnt="0"/>
      <dgm:spPr/>
    </dgm:pt>
    <dgm:pt modelId="{BB765B02-EBF5-4BC2-A681-B26B20467E1C}" type="pres">
      <dgm:prSet presAssocID="{29A18ADD-2A8B-49D3-9BE8-B96F7A399986}" presName="node" presStyleLbl="alignAccFollowNode1" presStyleIdx="2" presStyleCnt="6">
        <dgm:presLayoutVars>
          <dgm:bulletEnabled val="1"/>
        </dgm:presLayoutVars>
      </dgm:prSet>
      <dgm:spPr/>
    </dgm:pt>
    <dgm:pt modelId="{FE061930-583D-43D9-B925-A73062C2A9A6}" type="pres">
      <dgm:prSet presAssocID="{8021435A-FCB0-485F-B3F0-CB1A80147376}" presName="sibTrans" presStyleCnt="0"/>
      <dgm:spPr/>
    </dgm:pt>
    <dgm:pt modelId="{858E8092-8796-4E71-BA55-95955FF72B5E}" type="pres">
      <dgm:prSet presAssocID="{AF7D2565-7E08-45D1-97CD-2BE70BCF2BDD}" presName="node" presStyleLbl="alignAccFollowNode1" presStyleIdx="3" presStyleCnt="6">
        <dgm:presLayoutVars>
          <dgm:bulletEnabled val="1"/>
        </dgm:presLayoutVars>
      </dgm:prSet>
      <dgm:spPr/>
    </dgm:pt>
    <dgm:pt modelId="{884ED5FF-92E0-4417-B776-18CA9CA609B3}" type="pres">
      <dgm:prSet presAssocID="{9A602C31-21F4-4940-A878-59E39121709E}" presName="vSp" presStyleCnt="0"/>
      <dgm:spPr/>
    </dgm:pt>
    <dgm:pt modelId="{9B7843BC-B0E8-4CBF-A895-672328821ADF}" type="pres">
      <dgm:prSet presAssocID="{48F3AB19-4419-4ACD-AA4E-D7BB52058DB3}" presName="horFlow" presStyleCnt="0"/>
      <dgm:spPr/>
    </dgm:pt>
    <dgm:pt modelId="{0C7B60FE-FE53-4271-95E4-0DA3659DC5CE}" type="pres">
      <dgm:prSet presAssocID="{48F3AB19-4419-4ACD-AA4E-D7BB52058DB3}" presName="bigChev" presStyleLbl="node1" presStyleIdx="2" presStyleCnt="3"/>
      <dgm:spPr/>
    </dgm:pt>
    <dgm:pt modelId="{55EE92A0-83D4-4B64-B409-2816B4B0A1BD}" type="pres">
      <dgm:prSet presAssocID="{1712B243-72BD-4656-85AD-523CE35ED848}" presName="parTrans" presStyleCnt="0"/>
      <dgm:spPr/>
    </dgm:pt>
    <dgm:pt modelId="{CFED78CA-EF9E-41AD-B1FC-11985CD205AB}" type="pres">
      <dgm:prSet presAssocID="{C9813C05-A016-48D2-B982-5BEA07B611F4}" presName="node" presStyleLbl="alignAccFollowNode1" presStyleIdx="4" presStyleCnt="6">
        <dgm:presLayoutVars>
          <dgm:bulletEnabled val="1"/>
        </dgm:presLayoutVars>
      </dgm:prSet>
      <dgm:spPr/>
    </dgm:pt>
    <dgm:pt modelId="{04CE1707-F544-4960-8838-D5A2D56D0525}" type="pres">
      <dgm:prSet presAssocID="{400D96F6-FD84-4664-97BA-D9DCA16A2FCD}" presName="sibTrans" presStyleCnt="0"/>
      <dgm:spPr/>
    </dgm:pt>
    <dgm:pt modelId="{B5AA412A-53CF-47D5-8548-230905233A6D}" type="pres">
      <dgm:prSet presAssocID="{9C269350-7673-439D-A3D3-E3E5E5C79019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F6045C09-1EC7-497D-92C4-2DD1E15681AA}" srcId="{A322DA23-BA1D-4BE3-90D9-6035031BBDE2}" destId="{9A602C31-21F4-4940-A878-59E39121709E}" srcOrd="1" destOrd="0" parTransId="{074E3A2E-E7E2-433C-BAE6-BEBE90BFB1AE}" sibTransId="{223BA0D1-042B-4529-A382-27B595DF0CA6}"/>
    <dgm:cxn modelId="{65AA9D3E-1470-4299-975A-3148FB61DD1D}" srcId="{9A602C31-21F4-4940-A878-59E39121709E}" destId="{29A18ADD-2A8B-49D3-9BE8-B96F7A399986}" srcOrd="0" destOrd="0" parTransId="{4265E31E-DB66-4A6F-A5A6-05429FA6E678}" sibTransId="{8021435A-FCB0-485F-B3F0-CB1A80147376}"/>
    <dgm:cxn modelId="{2ABAA25E-EE17-4CFF-9192-79EBECE17F13}" type="presOf" srcId="{9A602C31-21F4-4940-A878-59E39121709E}" destId="{47231AE1-C0D4-4D31-8188-F5F0BB3CEED4}" srcOrd="0" destOrd="0" presId="urn:microsoft.com/office/officeart/2005/8/layout/lProcess3"/>
    <dgm:cxn modelId="{149D2B5F-4EFA-476C-AB25-AEC3E6A12D7B}" type="presOf" srcId="{C9813C05-A016-48D2-B982-5BEA07B611F4}" destId="{CFED78CA-EF9E-41AD-B1FC-11985CD205AB}" srcOrd="0" destOrd="0" presId="urn:microsoft.com/office/officeart/2005/8/layout/lProcess3"/>
    <dgm:cxn modelId="{C1CFCC60-6AEC-44C5-9578-DEB6EAAB860B}" type="presOf" srcId="{3AD960A3-6979-41EA-8CB0-32F2B8FBEC96}" destId="{EB1162FE-9EDE-4ADF-8A5F-739797DEF33B}" srcOrd="0" destOrd="0" presId="urn:microsoft.com/office/officeart/2005/8/layout/lProcess3"/>
    <dgm:cxn modelId="{7836C74A-0B4D-42BB-9E54-8FC1354E6BAE}" type="presOf" srcId="{48F3AB19-4419-4ACD-AA4E-D7BB52058DB3}" destId="{0C7B60FE-FE53-4271-95E4-0DA3659DC5CE}" srcOrd="0" destOrd="0" presId="urn:microsoft.com/office/officeart/2005/8/layout/lProcess3"/>
    <dgm:cxn modelId="{44E75F4C-C45D-42DD-9B2A-506A7849B630}" srcId="{A322DA23-BA1D-4BE3-90D9-6035031BBDE2}" destId="{C93801EF-3AAA-420B-8BAC-4270A4C11691}" srcOrd="0" destOrd="0" parTransId="{32194CF5-4FD1-400F-8259-1607BA76C2DF}" sibTransId="{301BB14E-D1EE-4AA1-827B-00842D733F95}"/>
    <dgm:cxn modelId="{29976489-12A0-4678-A329-2A0FD4DF6021}" srcId="{48F3AB19-4419-4ACD-AA4E-D7BB52058DB3}" destId="{9C269350-7673-439D-A3D3-E3E5E5C79019}" srcOrd="1" destOrd="0" parTransId="{D29882CD-57B6-4EF3-A899-5B6F51EAA822}" sibTransId="{E20352B1-5B88-4609-96AA-3CE25796E67D}"/>
    <dgm:cxn modelId="{5F35488D-E51A-4929-B323-23F0865C3ACB}" srcId="{9A602C31-21F4-4940-A878-59E39121709E}" destId="{AF7D2565-7E08-45D1-97CD-2BE70BCF2BDD}" srcOrd="1" destOrd="0" parTransId="{EDA72544-4010-4594-B68A-9A30828BADED}" sibTransId="{406CE167-ADDF-48BA-9E77-0C9637719304}"/>
    <dgm:cxn modelId="{ED5EF295-1D36-47F6-B7C4-8ACF0CD85238}" srcId="{48F3AB19-4419-4ACD-AA4E-D7BB52058DB3}" destId="{C9813C05-A016-48D2-B982-5BEA07B611F4}" srcOrd="0" destOrd="0" parTransId="{1712B243-72BD-4656-85AD-523CE35ED848}" sibTransId="{400D96F6-FD84-4664-97BA-D9DCA16A2FCD}"/>
    <dgm:cxn modelId="{F5AE9AA0-83DE-41C4-BD52-1A4AE7EB24A3}" type="presOf" srcId="{AF7D2565-7E08-45D1-97CD-2BE70BCF2BDD}" destId="{858E8092-8796-4E71-BA55-95955FF72B5E}" srcOrd="0" destOrd="0" presId="urn:microsoft.com/office/officeart/2005/8/layout/lProcess3"/>
    <dgm:cxn modelId="{4A3960A7-3D3D-4274-96AF-997517CBF6A4}" type="presOf" srcId="{A322DA23-BA1D-4BE3-90D9-6035031BBDE2}" destId="{6DFB2C47-1A6C-4AE4-9022-40435B19F933}" srcOrd="0" destOrd="0" presId="urn:microsoft.com/office/officeart/2005/8/layout/lProcess3"/>
    <dgm:cxn modelId="{6ECF61A9-6F2D-4AE3-9575-78F8B3632471}" srcId="{C93801EF-3AAA-420B-8BAC-4270A4C11691}" destId="{3AD960A3-6979-41EA-8CB0-32F2B8FBEC96}" srcOrd="1" destOrd="0" parTransId="{85C16E26-3E6D-49F9-900D-FF55E69DB81B}" sibTransId="{E89BF733-D6C7-4191-B063-7B518BE11C64}"/>
    <dgm:cxn modelId="{BF0D7BBE-4697-409F-8672-D17EEEB67777}" type="presOf" srcId="{C93801EF-3AAA-420B-8BAC-4270A4C11691}" destId="{33C44707-B030-4F19-B53D-275A350EE4F8}" srcOrd="0" destOrd="0" presId="urn:microsoft.com/office/officeart/2005/8/layout/lProcess3"/>
    <dgm:cxn modelId="{6F87DFC5-8BB9-4836-A47B-5EA9ABE2FF27}" type="presOf" srcId="{DBFC8825-01F6-4592-B55E-BDD2D3CA6B7E}" destId="{1478BF2E-BE59-4F65-B2C8-E58A98196B04}" srcOrd="0" destOrd="0" presId="urn:microsoft.com/office/officeart/2005/8/layout/lProcess3"/>
    <dgm:cxn modelId="{6112E6E6-5486-4CD4-B705-A31E770D0B77}" srcId="{A322DA23-BA1D-4BE3-90D9-6035031BBDE2}" destId="{48F3AB19-4419-4ACD-AA4E-D7BB52058DB3}" srcOrd="2" destOrd="0" parTransId="{5C515E72-2F18-4D51-95E7-32A1C617C271}" sibTransId="{4FE21625-1654-457B-A058-9DAB664E235A}"/>
    <dgm:cxn modelId="{3C80E0EC-063E-4599-A6B3-6216964A4060}" srcId="{C93801EF-3AAA-420B-8BAC-4270A4C11691}" destId="{DBFC8825-01F6-4592-B55E-BDD2D3CA6B7E}" srcOrd="0" destOrd="0" parTransId="{A29ADAD2-BE50-4F3D-9FC7-1701A55E2F3F}" sibTransId="{28B63586-A5F2-4066-A8A0-0DDC4F869B93}"/>
    <dgm:cxn modelId="{3A19C3EE-425C-4CD1-B045-5989354E14F1}" type="presOf" srcId="{9C269350-7673-439D-A3D3-E3E5E5C79019}" destId="{B5AA412A-53CF-47D5-8548-230905233A6D}" srcOrd="0" destOrd="0" presId="urn:microsoft.com/office/officeart/2005/8/layout/lProcess3"/>
    <dgm:cxn modelId="{80AB47F0-C6C1-4BF7-AA91-997E1CA7DEC4}" type="presOf" srcId="{29A18ADD-2A8B-49D3-9BE8-B96F7A399986}" destId="{BB765B02-EBF5-4BC2-A681-B26B20467E1C}" srcOrd="0" destOrd="0" presId="urn:microsoft.com/office/officeart/2005/8/layout/lProcess3"/>
    <dgm:cxn modelId="{30D0DB32-B642-4A2F-9DCA-E3B759409C43}" type="presParOf" srcId="{6DFB2C47-1A6C-4AE4-9022-40435B19F933}" destId="{E850AA2C-A0B0-4178-8255-03C3CC69209F}" srcOrd="0" destOrd="0" presId="urn:microsoft.com/office/officeart/2005/8/layout/lProcess3"/>
    <dgm:cxn modelId="{D8FD12BB-8BD1-4F74-A495-225904B7081B}" type="presParOf" srcId="{E850AA2C-A0B0-4178-8255-03C3CC69209F}" destId="{33C44707-B030-4F19-B53D-275A350EE4F8}" srcOrd="0" destOrd="0" presId="urn:microsoft.com/office/officeart/2005/8/layout/lProcess3"/>
    <dgm:cxn modelId="{8B31B5AB-83DB-4A7C-8622-7CFB4C5EB167}" type="presParOf" srcId="{E850AA2C-A0B0-4178-8255-03C3CC69209F}" destId="{4C00F33F-F328-48D3-9FAD-0810799715EC}" srcOrd="1" destOrd="0" presId="urn:microsoft.com/office/officeart/2005/8/layout/lProcess3"/>
    <dgm:cxn modelId="{B6040BCE-AB6E-48D4-AF8F-30141CB32703}" type="presParOf" srcId="{E850AA2C-A0B0-4178-8255-03C3CC69209F}" destId="{1478BF2E-BE59-4F65-B2C8-E58A98196B04}" srcOrd="2" destOrd="0" presId="urn:microsoft.com/office/officeart/2005/8/layout/lProcess3"/>
    <dgm:cxn modelId="{A2C96D25-EFC1-487A-9303-D71CFBD83F71}" type="presParOf" srcId="{E850AA2C-A0B0-4178-8255-03C3CC69209F}" destId="{D8356BC8-5C4A-456E-88A7-85913774EB59}" srcOrd="3" destOrd="0" presId="urn:microsoft.com/office/officeart/2005/8/layout/lProcess3"/>
    <dgm:cxn modelId="{B8CEB2C2-BD7E-4C57-9520-C56F3641D96E}" type="presParOf" srcId="{E850AA2C-A0B0-4178-8255-03C3CC69209F}" destId="{EB1162FE-9EDE-4ADF-8A5F-739797DEF33B}" srcOrd="4" destOrd="0" presId="urn:microsoft.com/office/officeart/2005/8/layout/lProcess3"/>
    <dgm:cxn modelId="{34923E5B-36B8-4A59-8E41-9FD06987F55E}" type="presParOf" srcId="{6DFB2C47-1A6C-4AE4-9022-40435B19F933}" destId="{65083E16-129C-47F5-83E5-D4D7AF50E99F}" srcOrd="1" destOrd="0" presId="urn:microsoft.com/office/officeart/2005/8/layout/lProcess3"/>
    <dgm:cxn modelId="{6C464433-730F-4A91-81C2-2957F9BD9F5D}" type="presParOf" srcId="{6DFB2C47-1A6C-4AE4-9022-40435B19F933}" destId="{A79C3570-F723-4C79-8647-285EEA903ACD}" srcOrd="2" destOrd="0" presId="urn:microsoft.com/office/officeart/2005/8/layout/lProcess3"/>
    <dgm:cxn modelId="{4A4E37B7-0F58-44FF-B8D0-8D9CDF2DE241}" type="presParOf" srcId="{A79C3570-F723-4C79-8647-285EEA903ACD}" destId="{47231AE1-C0D4-4D31-8188-F5F0BB3CEED4}" srcOrd="0" destOrd="0" presId="urn:microsoft.com/office/officeart/2005/8/layout/lProcess3"/>
    <dgm:cxn modelId="{450603F6-01D4-4CDF-8324-129A7307A13B}" type="presParOf" srcId="{A79C3570-F723-4C79-8647-285EEA903ACD}" destId="{2200A604-1773-437C-9638-1BBBCF6A364E}" srcOrd="1" destOrd="0" presId="urn:microsoft.com/office/officeart/2005/8/layout/lProcess3"/>
    <dgm:cxn modelId="{0E4F096F-E071-4875-ADC3-F6B42F4B47A1}" type="presParOf" srcId="{A79C3570-F723-4C79-8647-285EEA903ACD}" destId="{BB765B02-EBF5-4BC2-A681-B26B20467E1C}" srcOrd="2" destOrd="0" presId="urn:microsoft.com/office/officeart/2005/8/layout/lProcess3"/>
    <dgm:cxn modelId="{FB1582A3-BFAF-41F1-8C99-3897CDBEE48D}" type="presParOf" srcId="{A79C3570-F723-4C79-8647-285EEA903ACD}" destId="{FE061930-583D-43D9-B925-A73062C2A9A6}" srcOrd="3" destOrd="0" presId="urn:microsoft.com/office/officeart/2005/8/layout/lProcess3"/>
    <dgm:cxn modelId="{3BC66FE3-C713-4639-9601-64293040BC38}" type="presParOf" srcId="{A79C3570-F723-4C79-8647-285EEA903ACD}" destId="{858E8092-8796-4E71-BA55-95955FF72B5E}" srcOrd="4" destOrd="0" presId="urn:microsoft.com/office/officeart/2005/8/layout/lProcess3"/>
    <dgm:cxn modelId="{2641DF46-0EEB-44D4-ADDB-52F27C043C7E}" type="presParOf" srcId="{6DFB2C47-1A6C-4AE4-9022-40435B19F933}" destId="{884ED5FF-92E0-4417-B776-18CA9CA609B3}" srcOrd="3" destOrd="0" presId="urn:microsoft.com/office/officeart/2005/8/layout/lProcess3"/>
    <dgm:cxn modelId="{28F897B2-6FDB-4C5A-AB8C-92DB7DEB04D6}" type="presParOf" srcId="{6DFB2C47-1A6C-4AE4-9022-40435B19F933}" destId="{9B7843BC-B0E8-4CBF-A895-672328821ADF}" srcOrd="4" destOrd="0" presId="urn:microsoft.com/office/officeart/2005/8/layout/lProcess3"/>
    <dgm:cxn modelId="{974AC615-92D8-47F6-B109-A86F1D86F1B0}" type="presParOf" srcId="{9B7843BC-B0E8-4CBF-A895-672328821ADF}" destId="{0C7B60FE-FE53-4271-95E4-0DA3659DC5CE}" srcOrd="0" destOrd="0" presId="urn:microsoft.com/office/officeart/2005/8/layout/lProcess3"/>
    <dgm:cxn modelId="{E01167C7-3FCA-486F-B899-93FF4A0B4D2D}" type="presParOf" srcId="{9B7843BC-B0E8-4CBF-A895-672328821ADF}" destId="{55EE92A0-83D4-4B64-B409-2816B4B0A1BD}" srcOrd="1" destOrd="0" presId="urn:microsoft.com/office/officeart/2005/8/layout/lProcess3"/>
    <dgm:cxn modelId="{24867FAB-95BC-42FF-8C89-5F688157A3DD}" type="presParOf" srcId="{9B7843BC-B0E8-4CBF-A895-672328821ADF}" destId="{CFED78CA-EF9E-41AD-B1FC-11985CD205AB}" srcOrd="2" destOrd="0" presId="urn:microsoft.com/office/officeart/2005/8/layout/lProcess3"/>
    <dgm:cxn modelId="{98ECA5C5-D8FA-480E-85AE-EB1D524ED775}" type="presParOf" srcId="{9B7843BC-B0E8-4CBF-A895-672328821ADF}" destId="{04CE1707-F544-4960-8838-D5A2D56D0525}" srcOrd="3" destOrd="0" presId="urn:microsoft.com/office/officeart/2005/8/layout/lProcess3"/>
    <dgm:cxn modelId="{A020D841-C464-42A3-936A-CE1BFFA1FAA9}" type="presParOf" srcId="{9B7843BC-B0E8-4CBF-A895-672328821ADF}" destId="{B5AA412A-53CF-47D5-8548-230905233A6D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44707-B030-4F19-B53D-275A350EE4F8}">
      <dsp:nvSpPr>
        <dsp:cNvPr id="0" name=""/>
        <dsp:cNvSpPr/>
      </dsp:nvSpPr>
      <dsp:spPr>
        <a:xfrm>
          <a:off x="254460" y="1642"/>
          <a:ext cx="3813176" cy="15252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Stationarity Check</a:t>
          </a:r>
          <a:endParaRPr lang="en-IN" sz="2800" kern="1200" dirty="0"/>
        </a:p>
      </dsp:txBody>
      <dsp:txXfrm>
        <a:off x="1017095" y="1642"/>
        <a:ext cx="2287906" cy="1525270"/>
      </dsp:txXfrm>
    </dsp:sp>
    <dsp:sp modelId="{1478BF2E-BE59-4F65-B2C8-E58A98196B04}">
      <dsp:nvSpPr>
        <dsp:cNvPr id="0" name=""/>
        <dsp:cNvSpPr/>
      </dsp:nvSpPr>
      <dsp:spPr>
        <a:xfrm>
          <a:off x="3571923" y="131290"/>
          <a:ext cx="3164936" cy="126597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p-value &gt; 0.05, It is not Stationary data</a:t>
          </a:r>
          <a:endParaRPr lang="en-IN" sz="1900" kern="1200" dirty="0"/>
        </a:p>
      </dsp:txBody>
      <dsp:txXfrm>
        <a:off x="4204910" y="131290"/>
        <a:ext cx="1898962" cy="1265974"/>
      </dsp:txXfrm>
    </dsp:sp>
    <dsp:sp modelId="{EB1162FE-9EDE-4ADF-8A5F-739797DEF33B}">
      <dsp:nvSpPr>
        <dsp:cNvPr id="0" name=""/>
        <dsp:cNvSpPr/>
      </dsp:nvSpPr>
      <dsp:spPr>
        <a:xfrm>
          <a:off x="6293769" y="131290"/>
          <a:ext cx="3164936" cy="126597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ARIMA and SARIMA Models</a:t>
          </a:r>
          <a:endParaRPr lang="en-IN" sz="1900" kern="1200" dirty="0"/>
        </a:p>
      </dsp:txBody>
      <dsp:txXfrm>
        <a:off x="6926756" y="131290"/>
        <a:ext cx="1898962" cy="1265974"/>
      </dsp:txXfrm>
    </dsp:sp>
    <dsp:sp modelId="{47231AE1-C0D4-4D31-8188-F5F0BB3CEED4}">
      <dsp:nvSpPr>
        <dsp:cNvPr id="0" name=""/>
        <dsp:cNvSpPr/>
      </dsp:nvSpPr>
      <dsp:spPr>
        <a:xfrm>
          <a:off x="254460" y="1740450"/>
          <a:ext cx="3813176" cy="15252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Hyper Parameters Tuning of Models</a:t>
          </a:r>
          <a:endParaRPr lang="en-IN" sz="2800" kern="1200" dirty="0"/>
        </a:p>
      </dsp:txBody>
      <dsp:txXfrm>
        <a:off x="1017095" y="1740450"/>
        <a:ext cx="2287906" cy="1525270"/>
      </dsp:txXfrm>
    </dsp:sp>
    <dsp:sp modelId="{BB765B02-EBF5-4BC2-A681-B26B20467E1C}">
      <dsp:nvSpPr>
        <dsp:cNvPr id="0" name=""/>
        <dsp:cNvSpPr/>
      </dsp:nvSpPr>
      <dsp:spPr>
        <a:xfrm>
          <a:off x="3571923" y="1870098"/>
          <a:ext cx="3164936" cy="126597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For ARIMA best model is p = 1, d = 1, q = 1</a:t>
          </a:r>
          <a:endParaRPr lang="en-IN" sz="1900" kern="1200" dirty="0"/>
        </a:p>
      </dsp:txBody>
      <dsp:txXfrm>
        <a:off x="4204910" y="1870098"/>
        <a:ext cx="1898962" cy="1265974"/>
      </dsp:txXfrm>
    </dsp:sp>
    <dsp:sp modelId="{858E8092-8796-4E71-BA55-95955FF72B5E}">
      <dsp:nvSpPr>
        <dsp:cNvPr id="0" name=""/>
        <dsp:cNvSpPr/>
      </dsp:nvSpPr>
      <dsp:spPr>
        <a:xfrm>
          <a:off x="6293769" y="1870098"/>
          <a:ext cx="3164936" cy="126597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For SARIMA best model is P = 2, D = 1, Q = 2, m = 12</a:t>
          </a:r>
          <a:endParaRPr lang="en-IN" sz="1900" kern="1200" dirty="0"/>
        </a:p>
      </dsp:txBody>
      <dsp:txXfrm>
        <a:off x="6926756" y="1870098"/>
        <a:ext cx="1898962" cy="1265974"/>
      </dsp:txXfrm>
    </dsp:sp>
    <dsp:sp modelId="{0C7B60FE-FE53-4271-95E4-0DA3659DC5CE}">
      <dsp:nvSpPr>
        <dsp:cNvPr id="0" name=""/>
        <dsp:cNvSpPr/>
      </dsp:nvSpPr>
      <dsp:spPr>
        <a:xfrm>
          <a:off x="254460" y="3479259"/>
          <a:ext cx="3813176" cy="15252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Forecast</a:t>
          </a:r>
          <a:endParaRPr lang="en-IN" sz="2800" kern="1200" dirty="0"/>
        </a:p>
      </dsp:txBody>
      <dsp:txXfrm>
        <a:off x="1017095" y="3479259"/>
        <a:ext cx="2287906" cy="1525270"/>
      </dsp:txXfrm>
    </dsp:sp>
    <dsp:sp modelId="{CFED78CA-EF9E-41AD-B1FC-11985CD205AB}">
      <dsp:nvSpPr>
        <dsp:cNvPr id="0" name=""/>
        <dsp:cNvSpPr/>
      </dsp:nvSpPr>
      <dsp:spPr>
        <a:xfrm>
          <a:off x="3571923" y="3608907"/>
          <a:ext cx="3164936" cy="126597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Best Model is SARIMA, plotted actual and forecasted sales</a:t>
          </a:r>
          <a:endParaRPr lang="en-IN" sz="1900" kern="1200" dirty="0"/>
        </a:p>
      </dsp:txBody>
      <dsp:txXfrm>
        <a:off x="4204910" y="3608907"/>
        <a:ext cx="1898962" cy="1265974"/>
      </dsp:txXfrm>
    </dsp:sp>
    <dsp:sp modelId="{B5AA412A-53CF-47D5-8548-230905233A6D}">
      <dsp:nvSpPr>
        <dsp:cNvPr id="0" name=""/>
        <dsp:cNvSpPr/>
      </dsp:nvSpPr>
      <dsp:spPr>
        <a:xfrm>
          <a:off x="6293769" y="3608907"/>
          <a:ext cx="3164936" cy="126597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There is increasing of sales in upcoming years for office supplies</a:t>
          </a:r>
          <a:endParaRPr lang="en-IN" sz="1900" kern="1200" dirty="0"/>
        </a:p>
      </dsp:txBody>
      <dsp:txXfrm>
        <a:off x="6926756" y="3608907"/>
        <a:ext cx="1898962" cy="12659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44707-B030-4F19-B53D-275A350EE4F8}">
      <dsp:nvSpPr>
        <dsp:cNvPr id="0" name=""/>
        <dsp:cNvSpPr/>
      </dsp:nvSpPr>
      <dsp:spPr>
        <a:xfrm>
          <a:off x="1447336" y="794"/>
          <a:ext cx="3501452" cy="14005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Stationarity Check</a:t>
          </a:r>
          <a:endParaRPr lang="en-IN" sz="2600" kern="1200" dirty="0"/>
        </a:p>
      </dsp:txBody>
      <dsp:txXfrm>
        <a:off x="2147626" y="794"/>
        <a:ext cx="2100872" cy="1400580"/>
      </dsp:txXfrm>
    </dsp:sp>
    <dsp:sp modelId="{1478BF2E-BE59-4F65-B2C8-E58A98196B04}">
      <dsp:nvSpPr>
        <dsp:cNvPr id="0" name=""/>
        <dsp:cNvSpPr/>
      </dsp:nvSpPr>
      <dsp:spPr>
        <a:xfrm>
          <a:off x="4493599" y="119844"/>
          <a:ext cx="2906205" cy="116248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p-value &lt; 0.05, It is a Stationary data</a:t>
          </a:r>
          <a:endParaRPr lang="en-IN" sz="1700" kern="1200" dirty="0"/>
        </a:p>
      </dsp:txBody>
      <dsp:txXfrm>
        <a:off x="5074840" y="119844"/>
        <a:ext cx="1743723" cy="1162482"/>
      </dsp:txXfrm>
    </dsp:sp>
    <dsp:sp modelId="{EB1162FE-9EDE-4ADF-8A5F-739797DEF33B}">
      <dsp:nvSpPr>
        <dsp:cNvPr id="0" name=""/>
        <dsp:cNvSpPr/>
      </dsp:nvSpPr>
      <dsp:spPr>
        <a:xfrm>
          <a:off x="6992936" y="119844"/>
          <a:ext cx="2906205" cy="116248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ARMA and ARMA with Exponential Smoothing Models</a:t>
          </a:r>
          <a:endParaRPr lang="en-IN" sz="1700" kern="1200" dirty="0"/>
        </a:p>
      </dsp:txBody>
      <dsp:txXfrm>
        <a:off x="7574177" y="119844"/>
        <a:ext cx="1743723" cy="1162482"/>
      </dsp:txXfrm>
    </dsp:sp>
    <dsp:sp modelId="{47231AE1-C0D4-4D31-8188-F5F0BB3CEED4}">
      <dsp:nvSpPr>
        <dsp:cNvPr id="0" name=""/>
        <dsp:cNvSpPr/>
      </dsp:nvSpPr>
      <dsp:spPr>
        <a:xfrm>
          <a:off x="1447336" y="1597457"/>
          <a:ext cx="3501452" cy="14005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Hyper Parameters Tuning of Models</a:t>
          </a:r>
          <a:endParaRPr lang="en-IN" sz="2600" kern="1200" dirty="0"/>
        </a:p>
      </dsp:txBody>
      <dsp:txXfrm>
        <a:off x="2147626" y="1597457"/>
        <a:ext cx="2100872" cy="1400580"/>
      </dsp:txXfrm>
    </dsp:sp>
    <dsp:sp modelId="{BB765B02-EBF5-4BC2-A681-B26B20467E1C}">
      <dsp:nvSpPr>
        <dsp:cNvPr id="0" name=""/>
        <dsp:cNvSpPr/>
      </dsp:nvSpPr>
      <dsp:spPr>
        <a:xfrm>
          <a:off x="4493599" y="1716506"/>
          <a:ext cx="2906205" cy="116248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For ARMA best model is p = 9, d = 0, q = 2</a:t>
          </a:r>
          <a:endParaRPr lang="en-IN" sz="1700" kern="1200" dirty="0"/>
        </a:p>
      </dsp:txBody>
      <dsp:txXfrm>
        <a:off x="5074840" y="1716506"/>
        <a:ext cx="1743723" cy="1162482"/>
      </dsp:txXfrm>
    </dsp:sp>
    <dsp:sp modelId="{858E8092-8796-4E71-BA55-95955FF72B5E}">
      <dsp:nvSpPr>
        <dsp:cNvPr id="0" name=""/>
        <dsp:cNvSpPr/>
      </dsp:nvSpPr>
      <dsp:spPr>
        <a:xfrm>
          <a:off x="6992936" y="1716506"/>
          <a:ext cx="2906205" cy="116248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For ARMA with Exponential Smoothing best model is p = 2, d = 0, q = 1</a:t>
          </a:r>
          <a:endParaRPr lang="en-IN" sz="1700" kern="1200" dirty="0"/>
        </a:p>
      </dsp:txBody>
      <dsp:txXfrm>
        <a:off x="7574177" y="1716506"/>
        <a:ext cx="1743723" cy="1162482"/>
      </dsp:txXfrm>
    </dsp:sp>
    <dsp:sp modelId="{0C7B60FE-FE53-4271-95E4-0DA3659DC5CE}">
      <dsp:nvSpPr>
        <dsp:cNvPr id="0" name=""/>
        <dsp:cNvSpPr/>
      </dsp:nvSpPr>
      <dsp:spPr>
        <a:xfrm>
          <a:off x="1447336" y="3194119"/>
          <a:ext cx="3501452" cy="14005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Forecast</a:t>
          </a:r>
          <a:endParaRPr lang="en-IN" sz="2600" kern="1200" dirty="0"/>
        </a:p>
      </dsp:txBody>
      <dsp:txXfrm>
        <a:off x="2147626" y="3194119"/>
        <a:ext cx="2100872" cy="1400580"/>
      </dsp:txXfrm>
    </dsp:sp>
    <dsp:sp modelId="{CFED78CA-EF9E-41AD-B1FC-11985CD205AB}">
      <dsp:nvSpPr>
        <dsp:cNvPr id="0" name=""/>
        <dsp:cNvSpPr/>
      </dsp:nvSpPr>
      <dsp:spPr>
        <a:xfrm>
          <a:off x="4493599" y="3313168"/>
          <a:ext cx="2906205" cy="116248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Best Model is ARMA, plotted actual and forecasted sales</a:t>
          </a:r>
          <a:endParaRPr lang="en-IN" sz="1700" kern="1200" dirty="0"/>
        </a:p>
      </dsp:txBody>
      <dsp:txXfrm>
        <a:off x="5074840" y="3313168"/>
        <a:ext cx="1743723" cy="1162482"/>
      </dsp:txXfrm>
    </dsp:sp>
    <dsp:sp modelId="{B5AA412A-53CF-47D5-8548-230905233A6D}">
      <dsp:nvSpPr>
        <dsp:cNvPr id="0" name=""/>
        <dsp:cNvSpPr/>
      </dsp:nvSpPr>
      <dsp:spPr>
        <a:xfrm>
          <a:off x="6992936" y="3313168"/>
          <a:ext cx="2906205" cy="116248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There is decreasing of sales in upcoming years for furniture category</a:t>
          </a:r>
          <a:endParaRPr lang="en-IN" sz="1700" kern="1200" dirty="0"/>
        </a:p>
      </dsp:txBody>
      <dsp:txXfrm>
        <a:off x="7574177" y="3313168"/>
        <a:ext cx="1743723" cy="1162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44707-B030-4F19-B53D-275A350EE4F8}">
      <dsp:nvSpPr>
        <dsp:cNvPr id="0" name=""/>
        <dsp:cNvSpPr/>
      </dsp:nvSpPr>
      <dsp:spPr>
        <a:xfrm>
          <a:off x="1626595" y="2508"/>
          <a:ext cx="3163915" cy="126556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Stationarity Check</a:t>
          </a:r>
          <a:endParaRPr lang="en-IN" sz="2300" kern="1200" dirty="0"/>
        </a:p>
      </dsp:txBody>
      <dsp:txXfrm>
        <a:off x="2259378" y="2508"/>
        <a:ext cx="1898349" cy="1265566"/>
      </dsp:txXfrm>
    </dsp:sp>
    <dsp:sp modelId="{1478BF2E-BE59-4F65-B2C8-E58A98196B04}">
      <dsp:nvSpPr>
        <dsp:cNvPr id="0" name=""/>
        <dsp:cNvSpPr/>
      </dsp:nvSpPr>
      <dsp:spPr>
        <a:xfrm>
          <a:off x="4379201" y="110082"/>
          <a:ext cx="2626049" cy="105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p-value &lt; 0.05, It is a Stationary data</a:t>
          </a:r>
          <a:endParaRPr lang="en-IN" sz="1500" kern="1200" dirty="0"/>
        </a:p>
      </dsp:txBody>
      <dsp:txXfrm>
        <a:off x="4904411" y="110082"/>
        <a:ext cx="1575630" cy="1050419"/>
      </dsp:txXfrm>
    </dsp:sp>
    <dsp:sp modelId="{EB1162FE-9EDE-4ADF-8A5F-739797DEF33B}">
      <dsp:nvSpPr>
        <dsp:cNvPr id="0" name=""/>
        <dsp:cNvSpPr/>
      </dsp:nvSpPr>
      <dsp:spPr>
        <a:xfrm>
          <a:off x="6637604" y="110082"/>
          <a:ext cx="2626049" cy="105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ARMA and ARMA with Exponential Smoothing Models</a:t>
          </a:r>
          <a:endParaRPr lang="en-IN" sz="1500" kern="1200" dirty="0"/>
        </a:p>
      </dsp:txBody>
      <dsp:txXfrm>
        <a:off x="7162814" y="110082"/>
        <a:ext cx="1575630" cy="1050419"/>
      </dsp:txXfrm>
    </dsp:sp>
    <dsp:sp modelId="{47231AE1-C0D4-4D31-8188-F5F0BB3CEED4}">
      <dsp:nvSpPr>
        <dsp:cNvPr id="0" name=""/>
        <dsp:cNvSpPr/>
      </dsp:nvSpPr>
      <dsp:spPr>
        <a:xfrm>
          <a:off x="1626595" y="1445254"/>
          <a:ext cx="3163915" cy="126556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Hyper Parameters Tuning of Models</a:t>
          </a:r>
          <a:endParaRPr lang="en-IN" sz="2300" kern="1200" dirty="0"/>
        </a:p>
      </dsp:txBody>
      <dsp:txXfrm>
        <a:off x="2259378" y="1445254"/>
        <a:ext cx="1898349" cy="1265566"/>
      </dsp:txXfrm>
    </dsp:sp>
    <dsp:sp modelId="{BB765B02-EBF5-4BC2-A681-B26B20467E1C}">
      <dsp:nvSpPr>
        <dsp:cNvPr id="0" name=""/>
        <dsp:cNvSpPr/>
      </dsp:nvSpPr>
      <dsp:spPr>
        <a:xfrm>
          <a:off x="4379201" y="1552827"/>
          <a:ext cx="2626049" cy="105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For ARMA best model is p = 1, d = 0, q = 1</a:t>
          </a:r>
          <a:endParaRPr lang="en-IN" sz="1500" kern="1200" dirty="0"/>
        </a:p>
      </dsp:txBody>
      <dsp:txXfrm>
        <a:off x="4904411" y="1552827"/>
        <a:ext cx="1575630" cy="1050419"/>
      </dsp:txXfrm>
    </dsp:sp>
    <dsp:sp modelId="{858E8092-8796-4E71-BA55-95955FF72B5E}">
      <dsp:nvSpPr>
        <dsp:cNvPr id="0" name=""/>
        <dsp:cNvSpPr/>
      </dsp:nvSpPr>
      <dsp:spPr>
        <a:xfrm>
          <a:off x="6637604" y="1552827"/>
          <a:ext cx="2626049" cy="105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For ARMA with Exponential Smoothing best model is p = 5, d = 0, q = 2</a:t>
          </a:r>
          <a:endParaRPr lang="en-IN" sz="1500" kern="1200" dirty="0"/>
        </a:p>
      </dsp:txBody>
      <dsp:txXfrm>
        <a:off x="7162814" y="1552827"/>
        <a:ext cx="1575630" cy="1050419"/>
      </dsp:txXfrm>
    </dsp:sp>
    <dsp:sp modelId="{0C7B60FE-FE53-4271-95E4-0DA3659DC5CE}">
      <dsp:nvSpPr>
        <dsp:cNvPr id="0" name=""/>
        <dsp:cNvSpPr/>
      </dsp:nvSpPr>
      <dsp:spPr>
        <a:xfrm>
          <a:off x="1626595" y="2887999"/>
          <a:ext cx="3163915" cy="126556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Forecast</a:t>
          </a:r>
          <a:endParaRPr lang="en-IN" sz="2300" kern="1200" dirty="0"/>
        </a:p>
      </dsp:txBody>
      <dsp:txXfrm>
        <a:off x="2259378" y="2887999"/>
        <a:ext cx="1898349" cy="1265566"/>
      </dsp:txXfrm>
    </dsp:sp>
    <dsp:sp modelId="{CFED78CA-EF9E-41AD-B1FC-11985CD205AB}">
      <dsp:nvSpPr>
        <dsp:cNvPr id="0" name=""/>
        <dsp:cNvSpPr/>
      </dsp:nvSpPr>
      <dsp:spPr>
        <a:xfrm>
          <a:off x="4379201" y="2995572"/>
          <a:ext cx="2626049" cy="105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Best Model is ARMA, plotted actual and forecasted sales</a:t>
          </a:r>
          <a:endParaRPr lang="en-IN" sz="1500" kern="1200" dirty="0"/>
        </a:p>
      </dsp:txBody>
      <dsp:txXfrm>
        <a:off x="4904411" y="2995572"/>
        <a:ext cx="1575630" cy="1050419"/>
      </dsp:txXfrm>
    </dsp:sp>
    <dsp:sp modelId="{B5AA412A-53CF-47D5-8548-230905233A6D}">
      <dsp:nvSpPr>
        <dsp:cNvPr id="0" name=""/>
        <dsp:cNvSpPr/>
      </dsp:nvSpPr>
      <dsp:spPr>
        <a:xfrm>
          <a:off x="6637604" y="2995572"/>
          <a:ext cx="2626049" cy="105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There is decreasing of sales in upcoming years for technology category</a:t>
          </a:r>
          <a:endParaRPr lang="en-IN" sz="1500" kern="1200" dirty="0"/>
        </a:p>
      </dsp:txBody>
      <dsp:txXfrm>
        <a:off x="7162814" y="2995572"/>
        <a:ext cx="1575630" cy="1050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/>
          <a:lstStyle/>
          <a:p>
            <a:r>
              <a:rPr lang="en-US" dirty="0"/>
              <a:t>TSA:</a:t>
            </a:r>
            <a:br>
              <a:rPr lang="en-US" dirty="0"/>
            </a:br>
            <a:r>
              <a:rPr lang="en-US" dirty="0"/>
              <a:t>Forecasting of</a:t>
            </a:r>
            <a:br>
              <a:rPr lang="en-US" dirty="0"/>
            </a:br>
            <a:r>
              <a:rPr lang="en-US" dirty="0"/>
              <a:t>Store Sales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6" y="4238874"/>
            <a:ext cx="3829050" cy="689165"/>
          </a:xfrm>
        </p:spPr>
        <p:txBody>
          <a:bodyPr/>
          <a:lstStyle/>
          <a:p>
            <a:r>
              <a:rPr lang="en-US" dirty="0"/>
              <a:t>Presented By: Selva Rama Bala Subramanian S</a:t>
            </a: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926C950-35D6-D867-030F-DC308739947A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/>
          <a:srcRect l="23911" r="23911"/>
          <a:stretch>
            <a:fillRect/>
          </a:stretch>
        </p:blipFill>
        <p:spPr>
          <a:xfrm>
            <a:off x="6742557" y="731525"/>
            <a:ext cx="4405503" cy="506634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4865C8-4B69-160E-106E-2038D40F2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764" y="999736"/>
            <a:ext cx="2116852" cy="776178"/>
          </a:xfrm>
          <a:prstGeom prst="rect">
            <a:avLst/>
          </a:prstGeom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017E6B94-3520-033B-AC35-F0753C1CF8A7}"/>
              </a:ext>
            </a:extLst>
          </p:cNvPr>
          <p:cNvSpPr txBox="1">
            <a:spLocks/>
          </p:cNvSpPr>
          <p:nvPr/>
        </p:nvSpPr>
        <p:spPr>
          <a:xfrm>
            <a:off x="1601366" y="5122547"/>
            <a:ext cx="3343858" cy="11865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Mentors:</a:t>
            </a:r>
          </a:p>
          <a:p>
            <a:pPr marL="342900" indent="-342900">
              <a:buAutoNum type="arabicParenR"/>
            </a:pPr>
            <a:r>
              <a:rPr lang="en-US" dirty="0"/>
              <a:t>Ms. Komilla Bhatia</a:t>
            </a:r>
          </a:p>
          <a:p>
            <a:pPr marL="342900" indent="-342900">
              <a:buAutoNum type="arabicParenR"/>
            </a:pPr>
            <a:r>
              <a:rPr lang="en-US" dirty="0"/>
              <a:t>Ms. Nisha Jenipher</a:t>
            </a: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5B57-203B-2A16-6ACC-63D5E87C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395109"/>
            <a:ext cx="10889796" cy="1115434"/>
          </a:xfrm>
        </p:spPr>
        <p:txBody>
          <a:bodyPr/>
          <a:lstStyle/>
          <a:p>
            <a:r>
              <a:rPr lang="en-US" dirty="0"/>
              <a:t>FORECAST OF OFFICE SUPPLIES: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4E823-9944-A257-8BF8-4B2193F1C98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3C8A249-1FF4-7F98-5DF6-5E20D541BB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2270984"/>
              </p:ext>
            </p:extLst>
          </p:nvPr>
        </p:nvGraphicFramePr>
        <p:xfrm>
          <a:off x="1176144" y="1456719"/>
          <a:ext cx="9713166" cy="5006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9600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43D6-3EA0-47CB-8D0B-70F947526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889796" cy="1115434"/>
          </a:xfrm>
        </p:spPr>
        <p:txBody>
          <a:bodyPr/>
          <a:lstStyle/>
          <a:p>
            <a:r>
              <a:rPr lang="en-US" dirty="0"/>
              <a:t>FORECAST OF FURNITURES: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47EC2-8BAA-4EB5-8793-D02461AA4A5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graphicFrame>
        <p:nvGraphicFramePr>
          <p:cNvPr id="6" name="Chart Placeholder 5">
            <a:extLst>
              <a:ext uri="{FF2B5EF4-FFF2-40B4-BE49-F238E27FC236}">
                <a16:creationId xmlns:a16="http://schemas.microsoft.com/office/drawing/2014/main" id="{5E948BDB-E22B-210A-AED6-C9ADE9444111}"/>
              </a:ext>
            </a:extLst>
          </p:cNvPr>
          <p:cNvGraphicFramePr>
            <a:graphicFrameLocks noGrp="1"/>
          </p:cNvGraphicFramePr>
          <p:nvPr>
            <p:ph type="chart" sz="quarter" idx="27"/>
            <p:extLst>
              <p:ext uri="{D42A27DB-BD31-4B8C-83A1-F6EECF244321}">
                <p14:modId xmlns:p14="http://schemas.microsoft.com/office/powerpoint/2010/main" val="1012148210"/>
              </p:ext>
            </p:extLst>
          </p:nvPr>
        </p:nvGraphicFramePr>
        <p:xfrm>
          <a:off x="422761" y="1622425"/>
          <a:ext cx="11346478" cy="4595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0450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43D6-3EA0-47CB-8D0B-70F947526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889796" cy="1115434"/>
          </a:xfrm>
        </p:spPr>
        <p:txBody>
          <a:bodyPr/>
          <a:lstStyle/>
          <a:p>
            <a:r>
              <a:rPr lang="en-US" dirty="0"/>
              <a:t>FORECAST OF TECHNOLOGY: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47EC2-8BAA-4EB5-8793-D02461AA4A5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graphicFrame>
        <p:nvGraphicFramePr>
          <p:cNvPr id="6" name="Chart Placeholder 5">
            <a:extLst>
              <a:ext uri="{FF2B5EF4-FFF2-40B4-BE49-F238E27FC236}">
                <a16:creationId xmlns:a16="http://schemas.microsoft.com/office/drawing/2014/main" id="{5E948BDB-E22B-210A-AED6-C9ADE9444111}"/>
              </a:ext>
            </a:extLst>
          </p:cNvPr>
          <p:cNvGraphicFramePr>
            <a:graphicFrameLocks noGrp="1"/>
          </p:cNvGraphicFramePr>
          <p:nvPr>
            <p:ph type="chart" sz="quarter" idx="27"/>
            <p:extLst>
              <p:ext uri="{D42A27DB-BD31-4B8C-83A1-F6EECF244321}">
                <p14:modId xmlns:p14="http://schemas.microsoft.com/office/powerpoint/2010/main" val="3543996501"/>
              </p:ext>
            </p:extLst>
          </p:nvPr>
        </p:nvGraphicFramePr>
        <p:xfrm>
          <a:off x="587375" y="1622425"/>
          <a:ext cx="10890250" cy="4156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947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F6A7A32-8CEA-993C-584B-503DD64D8F41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2"/>
          <a:srcRect l="23059" r="23059"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5D72E-EB25-343B-0A4D-41BB0080537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85892" y="1483567"/>
            <a:ext cx="6676476" cy="47311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The business owner may focus on Office supplies category type more because our model is forecast the increasing of sales in upcoming years.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Since there is decreasing of sales for the upcoming forecasted years. There are several steps that business owner can consider to increase the sales of those categories.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In Furniture's the loss making Products are Tables and Book cases.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Less Profit Products of Technology is Machines.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Steps to increase Sales of those categories:</a:t>
            </a:r>
          </a:p>
          <a:p>
            <a:pPr marL="342900" indent="-342900">
              <a:buAutoNum type="arabicParenR"/>
            </a:pPr>
            <a:r>
              <a:rPr lang="en-US" sz="1600" dirty="0"/>
              <a:t>Understand and Find Out the Customer’s Needs.</a:t>
            </a:r>
          </a:p>
          <a:p>
            <a:pPr marL="342900" indent="-342900">
              <a:buAutoNum type="arabicParenR"/>
            </a:pPr>
            <a:r>
              <a:rPr lang="en-US" sz="1600" dirty="0"/>
              <a:t>By Providing Excellent Customer Service.</a:t>
            </a:r>
          </a:p>
          <a:p>
            <a:pPr marL="342900" indent="-342900">
              <a:buAutoNum type="arabicParenR"/>
            </a:pPr>
            <a:r>
              <a:rPr lang="en-US" sz="1600" dirty="0"/>
              <a:t>Conduct Proper Training Programs for Sales Team.</a:t>
            </a:r>
          </a:p>
          <a:p>
            <a:pPr marL="342900" indent="-342900">
              <a:buAutoNum type="arabicParenR"/>
            </a:pPr>
            <a:r>
              <a:rPr lang="en-US" sz="1600" dirty="0"/>
              <a:t>Customer retention by providing offers and provide the latest and quality products to the customers.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93D960-93B5-A7DB-21CC-95AC53F79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2" y="529148"/>
            <a:ext cx="4763700" cy="755632"/>
          </a:xfrm>
        </p:spPr>
        <p:txBody>
          <a:bodyPr/>
          <a:lstStyle/>
          <a:p>
            <a:r>
              <a:rPr lang="en-US" dirty="0"/>
              <a:t>Business Summary: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22EFC-2CD1-8EB9-B9C9-8C032A32AA75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4546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493385"/>
            <a:ext cx="3551853" cy="908066"/>
          </a:xfrm>
        </p:spPr>
        <p:txBody>
          <a:bodyPr/>
          <a:lstStyle/>
          <a:p>
            <a:r>
              <a:rPr lang="en-US" sz="6000" dirty="0"/>
              <a:t>Thank you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B1CC56B1-57CC-4646-67CF-8C1C1A46E9C1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2"/>
          <a:srcRect t="6061" b="6061"/>
          <a:stretch>
            <a:fillRect/>
          </a:stretch>
        </p:blipFill>
        <p:spPr/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B97C97DF-CEDE-6195-B62B-2097071BD074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2"/>
          <a:srcRect t="6061" b="6061"/>
          <a:stretch>
            <a:fillRect/>
          </a:stretch>
        </p:blipFill>
        <p:spPr/>
      </p:pic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E44870EA-F70A-906C-0F01-73C64E0C449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/>
          <a:srcRect t="6061" b="6061"/>
          <a:stretch>
            <a:fillRect/>
          </a:stretch>
        </p:blipFill>
        <p:spPr/>
      </p:pic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A0CC94D3-A845-A310-8570-48EAE1D2C7C7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2"/>
          <a:srcRect t="6013" b="60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983" y="837969"/>
            <a:ext cx="2051903" cy="1531269"/>
          </a:xfrm>
        </p:spPr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1) 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2) Business Scenario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3) Forecast of Sales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4) Algorithms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5) Summary</a:t>
            </a:r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775474" cy="2775857"/>
          </a:xfrm>
        </p:spPr>
        <p:txBody>
          <a:bodyPr/>
          <a:lstStyle/>
          <a:p>
            <a:r>
              <a:rPr lang="en-US" dirty="0"/>
              <a:t>Business Objective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FORECAST the sales of a store</a:t>
            </a:r>
          </a:p>
        </p:txBody>
      </p:sp>
      <p:pic>
        <p:nvPicPr>
          <p:cNvPr id="48" name="Picture placeholder 19" descr="Layout of website design sketches on white paper">
            <a:extLst>
              <a:ext uri="{FF2B5EF4-FFF2-40B4-BE49-F238E27FC236}">
                <a16:creationId xmlns:a16="http://schemas.microsoft.com/office/drawing/2014/main" id="{6D25AB81-B10A-BD11-E8FE-ECF8CB1B12F0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blipFill>
            <a:blip r:embed="rId3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占位符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0A6A-65C9-04FE-77CF-C95CC406DBD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C9B4C0-6DFB-7033-3F6F-58288889D5A5}"/>
              </a:ext>
            </a:extLst>
          </p:cNvPr>
          <p:cNvSpPr txBox="1"/>
          <p:nvPr/>
        </p:nvSpPr>
        <p:spPr>
          <a:xfrm>
            <a:off x="449970" y="457518"/>
            <a:ext cx="63800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Forecast of Office supplies Sales: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AF20-729F-3329-3C0E-FF84C24DE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32" y="1227040"/>
            <a:ext cx="10697936" cy="540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DF8A0-D7A3-113E-64BF-BF6285680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01" y="232036"/>
            <a:ext cx="10889796" cy="1115434"/>
          </a:xfrm>
        </p:spPr>
        <p:txBody>
          <a:bodyPr/>
          <a:lstStyle/>
          <a:p>
            <a:r>
              <a:rPr lang="en-IN" sz="3200" b="1" dirty="0"/>
              <a:t>Forecast of Furniture Category</a:t>
            </a:r>
            <a:endParaRPr lang="en-IN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95B7C-7B3E-39D7-889D-B38E612458E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181176-3EC9-EF63-D14E-42B181B8AC5E}"/>
              </a:ext>
            </a:extLst>
          </p:cNvPr>
          <p:cNvPicPr>
            <a:picLocks noGrp="1" noChangeAspect="1" noChangeArrowheads="1"/>
          </p:cNvPicPr>
          <p:nvPr>
            <p:ph type="chart" sz="quarter" idx="2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66" y="1164907"/>
            <a:ext cx="10370465" cy="523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6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DF8A0-D7A3-113E-64BF-BF6285680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01" y="232036"/>
            <a:ext cx="10889796" cy="1115434"/>
          </a:xfrm>
        </p:spPr>
        <p:txBody>
          <a:bodyPr/>
          <a:lstStyle/>
          <a:p>
            <a:r>
              <a:rPr lang="en-IN" sz="3200" b="1" dirty="0"/>
              <a:t>Forecast of Furniture Category</a:t>
            </a:r>
            <a:endParaRPr lang="en-IN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95B7C-7B3E-39D7-889D-B38E612458E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007ED69-B794-DD2A-74D7-6B7ABF26DEA1}"/>
              </a:ext>
            </a:extLst>
          </p:cNvPr>
          <p:cNvPicPr>
            <a:picLocks noGrp="1" noChangeAspect="1" noChangeArrowheads="1"/>
          </p:cNvPicPr>
          <p:nvPr>
            <p:ph type="chart" sz="quarter" idx="2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72" y="1125434"/>
            <a:ext cx="10485455" cy="529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23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54B6-E4CA-6979-24DE-CD1C6F38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7281"/>
            <a:ext cx="10515600" cy="1115434"/>
          </a:xfrm>
        </p:spPr>
        <p:txBody>
          <a:bodyPr/>
          <a:lstStyle/>
          <a:p>
            <a:r>
              <a:rPr lang="en-US" sz="3200" dirty="0"/>
              <a:t>RANKING OF PRODUCT WISE SALES OF </a:t>
            </a:r>
            <a:r>
              <a:rPr lang="en-US" sz="3200" dirty="0">
                <a:solidFill>
                  <a:srgbClr val="333333"/>
                </a:solidFill>
                <a:effectLst/>
              </a:rPr>
              <a:t>FURNITURE AND TECHNOLOGY CATEGORY</a:t>
            </a:r>
            <a:endParaRPr lang="en-IN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95D94-1FB0-C5C6-9574-5FCD6372AA1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2511B0-9714-94B4-84ED-051B9C940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63" y="1481180"/>
            <a:ext cx="10099271" cy="498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6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0888-E0AD-08CB-6504-284B18F1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02" y="274955"/>
            <a:ext cx="10889795" cy="1115434"/>
          </a:xfrm>
        </p:spPr>
        <p:txBody>
          <a:bodyPr/>
          <a:lstStyle/>
          <a:p>
            <a:r>
              <a:rPr lang="en-US" sz="3200" dirty="0">
                <a:solidFill>
                  <a:srgbClr val="333333"/>
                </a:solidFill>
                <a:effectLst/>
              </a:rPr>
              <a:t>LOSS MAKING PRODUCTS OF FURNITURE AND TECHNOLOGY CATEGORY</a:t>
            </a:r>
            <a:endParaRPr lang="en-IN" sz="6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D4BF8-8746-F0E2-C1BF-B333B9B25484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B659C4-4682-BEDC-875A-490B5DA59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583" y="1587714"/>
            <a:ext cx="9572284" cy="481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7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85">
            <a:extLst>
              <a:ext uri="{FF2B5EF4-FFF2-40B4-BE49-F238E27FC236}">
                <a16:creationId xmlns:a16="http://schemas.microsoft.com/office/drawing/2014/main" id="{1E3F7726-AC85-55B8-BDED-51E7BA85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359" y="462528"/>
            <a:ext cx="10515600" cy="1073941"/>
          </a:xfrm>
        </p:spPr>
        <p:txBody>
          <a:bodyPr/>
          <a:lstStyle/>
          <a:p>
            <a:pPr algn="l"/>
            <a:r>
              <a:rPr lang="en-US" sz="4400" dirty="0"/>
              <a:t>Model selection and Evaluation: </a:t>
            </a:r>
            <a:endParaRPr lang="en-US" dirty="0"/>
          </a:p>
        </p:txBody>
      </p:sp>
      <p:pic>
        <p:nvPicPr>
          <p:cNvPr id="8" name="图片占位符 7" descr="Businesswoman reviewing sticky notes on a wall">
            <a:extLst>
              <a:ext uri="{FF2B5EF4-FFF2-40B4-BE49-F238E27FC236}">
                <a16:creationId xmlns:a16="http://schemas.microsoft.com/office/drawing/2014/main" id="{66D3A5E9-F687-402F-8477-EE4CD418CA67}"/>
              </a:ext>
            </a:extLst>
          </p:cNvPr>
          <p:cNvPicPr>
            <a:picLocks noGrp="1" noChangeAspect="1"/>
          </p:cNvPicPr>
          <p:nvPr>
            <p:ph type="pic" sz="quarter" idx="57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0490F6D4-84D0-42DF-A807-E56706B577D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46450" y="4416565"/>
            <a:ext cx="1952896" cy="506399"/>
          </a:xfrm>
        </p:spPr>
        <p:txBody>
          <a:bodyPr/>
          <a:lstStyle/>
          <a:p>
            <a:r>
              <a:rPr lang="en-US" altLang="zh-CN" dirty="0"/>
              <a:t>Choose the model</a:t>
            </a:r>
          </a:p>
          <a:p>
            <a:endParaRPr lang="zh-CN" altLang="en-US" dirty="0"/>
          </a:p>
        </p:txBody>
      </p:sp>
      <p:sp>
        <p:nvSpPr>
          <p:cNvPr id="30" name="文本占位符 29">
            <a:extLst>
              <a:ext uri="{FF2B5EF4-FFF2-40B4-BE49-F238E27FC236}">
                <a16:creationId xmlns:a16="http://schemas.microsoft.com/office/drawing/2014/main" id="{99E3B6AA-5679-428D-B466-0173CBC5572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69359" y="4922964"/>
            <a:ext cx="1877575" cy="147250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zh-CN" dirty="0"/>
              <a:t>ARMA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zh-CN" dirty="0"/>
              <a:t>ARMA with Exponential Smoothing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zh-CN" dirty="0"/>
              <a:t>ARIMA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zh-CN" dirty="0"/>
              <a:t>SARIMA</a:t>
            </a:r>
            <a:endParaRPr lang="zh-CN" altLang="en-US" dirty="0"/>
          </a:p>
        </p:txBody>
      </p:sp>
      <p:pic>
        <p:nvPicPr>
          <p:cNvPr id="10" name="图片占位符 9" descr="People working in office">
            <a:extLst>
              <a:ext uri="{FF2B5EF4-FFF2-40B4-BE49-F238E27FC236}">
                <a16:creationId xmlns:a16="http://schemas.microsoft.com/office/drawing/2014/main" id="{D249D9CF-86A2-4E7B-8B6F-D02EE968C997}"/>
              </a:ext>
            </a:extLst>
          </p:cNvPr>
          <p:cNvPicPr>
            <a:picLocks noGrp="1" noChangeAspect="1"/>
          </p:cNvPicPr>
          <p:nvPr>
            <p:ph type="pic" sz="quarter" idx="5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7" name="文本占位符 36">
            <a:extLst>
              <a:ext uri="{FF2B5EF4-FFF2-40B4-BE49-F238E27FC236}">
                <a16:creationId xmlns:a16="http://schemas.microsoft.com/office/drawing/2014/main" id="{3A30B02E-FBE1-41C5-AF6E-E1013275E84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altLang="zh-CN" dirty="0" err="1"/>
              <a:t>Ljung</a:t>
            </a:r>
            <a:r>
              <a:rPr lang="en-US" altLang="zh-CN" dirty="0"/>
              <a:t> Box Test</a:t>
            </a:r>
            <a:endParaRPr lang="zh-CN" altLang="en-US" dirty="0"/>
          </a:p>
        </p:txBody>
      </p:sp>
      <p:sp>
        <p:nvSpPr>
          <p:cNvPr id="38" name="文本占位符 37">
            <a:extLst>
              <a:ext uri="{FF2B5EF4-FFF2-40B4-BE49-F238E27FC236}">
                <a16:creationId xmlns:a16="http://schemas.microsoft.com/office/drawing/2014/main" id="{6BEF3457-28AE-41BA-B285-C77561919C1A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2927205" y="4995593"/>
            <a:ext cx="1691687" cy="130257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zh-CN" dirty="0"/>
              <a:t>Prove whether the model is good or bad using </a:t>
            </a:r>
            <a:r>
              <a:rPr lang="en-IN" altLang="zh-CN" dirty="0" err="1"/>
              <a:t>Ljung</a:t>
            </a:r>
            <a:r>
              <a:rPr lang="en-IN" altLang="zh-CN" dirty="0"/>
              <a:t> Box Test.</a:t>
            </a:r>
            <a:endParaRPr lang="zh-CN" altLang="en-US" dirty="0"/>
          </a:p>
        </p:txBody>
      </p:sp>
      <p:pic>
        <p:nvPicPr>
          <p:cNvPr id="12" name="图片占位符 11" descr="Layout of website design sketches on white paper">
            <a:extLst>
              <a:ext uri="{FF2B5EF4-FFF2-40B4-BE49-F238E27FC236}">
                <a16:creationId xmlns:a16="http://schemas.microsoft.com/office/drawing/2014/main" id="{3D51D04D-653C-45AE-9DDF-BE96BA267A6B}"/>
              </a:ext>
            </a:extLst>
          </p:cNvPr>
          <p:cNvPicPr>
            <a:picLocks noGrp="1" noChangeAspect="1"/>
          </p:cNvPicPr>
          <p:nvPr>
            <p:ph type="pic" sz="quarter" idx="5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1B558BFC-AA9F-4991-A6BB-D56BEC07C16E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073898" y="4416565"/>
            <a:ext cx="1961384" cy="591165"/>
          </a:xfrm>
        </p:spPr>
        <p:txBody>
          <a:bodyPr/>
          <a:lstStyle/>
          <a:p>
            <a:r>
              <a:rPr lang="en-IN" altLang="zh-CN" dirty="0"/>
              <a:t>Forecast the model</a:t>
            </a:r>
            <a:endParaRPr lang="zh-CN" altLang="en-US" dirty="0"/>
          </a:p>
        </p:txBody>
      </p:sp>
      <p:sp>
        <p:nvSpPr>
          <p:cNvPr id="40" name="文本占位符 39">
            <a:extLst>
              <a:ext uri="{FF2B5EF4-FFF2-40B4-BE49-F238E27FC236}">
                <a16:creationId xmlns:a16="http://schemas.microsoft.com/office/drawing/2014/main" id="{17095E6E-F279-4342-B53E-E53B820336B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164755" y="5007730"/>
            <a:ext cx="1691687" cy="121018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Forecast the model and Plot the actual and forecasted values.</a:t>
            </a:r>
          </a:p>
        </p:txBody>
      </p:sp>
      <p:pic>
        <p:nvPicPr>
          <p:cNvPr id="14" name="图片占位符 13" descr="Empty office chairs">
            <a:extLst>
              <a:ext uri="{FF2B5EF4-FFF2-40B4-BE49-F238E27FC236}">
                <a16:creationId xmlns:a16="http://schemas.microsoft.com/office/drawing/2014/main" id="{33C59A08-3A06-4556-AC83-C1337E73D0B3}"/>
              </a:ext>
            </a:extLst>
          </p:cNvPr>
          <p:cNvPicPr>
            <a:picLocks noGrp="1" noChangeAspect="1"/>
          </p:cNvPicPr>
          <p:nvPr>
            <p:ph type="pic" sz="quarter" idx="6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1" name="文本占位符 40">
            <a:extLst>
              <a:ext uri="{FF2B5EF4-FFF2-40B4-BE49-F238E27FC236}">
                <a16:creationId xmlns:a16="http://schemas.microsoft.com/office/drawing/2014/main" id="{DBA8686B-D3EF-40DF-939C-F875885DD59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IN" altLang="zh-CN" dirty="0"/>
              <a:t>Find the accuracy of the model</a:t>
            </a:r>
            <a:endParaRPr lang="zh-CN" altLang="en-US" dirty="0"/>
          </a:p>
        </p:txBody>
      </p:sp>
      <p:sp>
        <p:nvSpPr>
          <p:cNvPr id="42" name="文本占位符 41">
            <a:extLst>
              <a:ext uri="{FF2B5EF4-FFF2-40B4-BE49-F238E27FC236}">
                <a16:creationId xmlns:a16="http://schemas.microsoft.com/office/drawing/2014/main" id="{6BF979FF-A4F0-4625-889A-AB985F98B2D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7350339" y="5007730"/>
            <a:ext cx="1691687" cy="1210189"/>
          </a:xfrm>
        </p:spPr>
        <p:txBody>
          <a:bodyPr/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Calculate the MSE and RMSE Score of the each model for the comparison.</a:t>
            </a:r>
          </a:p>
        </p:txBody>
      </p:sp>
      <p:pic>
        <p:nvPicPr>
          <p:cNvPr id="90" name="Picture Placeholder 89" descr="People around a table on their laptops">
            <a:extLst>
              <a:ext uri="{FF2B5EF4-FFF2-40B4-BE49-F238E27FC236}">
                <a16:creationId xmlns:a16="http://schemas.microsoft.com/office/drawing/2014/main" id="{241F4F4E-4DAB-34E3-D036-85F0CB76A536}"/>
              </a:ext>
            </a:extLst>
          </p:cNvPr>
          <p:cNvPicPr>
            <a:picLocks noGrp="1" noChangeAspect="1"/>
          </p:cNvPicPr>
          <p:nvPr>
            <p:ph type="pic" sz="quarter" idx="61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43" name="文本占位符 42">
            <a:extLst>
              <a:ext uri="{FF2B5EF4-FFF2-40B4-BE49-F238E27FC236}">
                <a16:creationId xmlns:a16="http://schemas.microsoft.com/office/drawing/2014/main" id="{759A333C-6D37-427A-BE2A-4C2660134A5A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IN" altLang="zh-CN" dirty="0"/>
              <a:t>Best Model</a:t>
            </a:r>
            <a:endParaRPr lang="zh-CN" altLang="en-US" dirty="0"/>
          </a:p>
        </p:txBody>
      </p:sp>
      <p:sp>
        <p:nvSpPr>
          <p:cNvPr id="50" name="文本占位符 49">
            <a:extLst>
              <a:ext uri="{FF2B5EF4-FFF2-40B4-BE49-F238E27FC236}">
                <a16:creationId xmlns:a16="http://schemas.microsoft.com/office/drawing/2014/main" id="{4E9BE8F8-2FF1-43CB-B1AA-4F07E411D171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9535923" y="5007730"/>
            <a:ext cx="1877575" cy="138774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Choose the best model with least RMSE Score.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D9DED-0D81-19D6-DF40-E6B4B5BFEF9E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7140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C81503-9DEF-42F3-A99B-D5E0223E19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1998</TotalTime>
  <Words>549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等线</vt:lpstr>
      <vt:lpstr>Abadi</vt:lpstr>
      <vt:lpstr>Arial</vt:lpstr>
      <vt:lpstr>Calibri</vt:lpstr>
      <vt:lpstr>Posterama Text Black</vt:lpstr>
      <vt:lpstr>Posterama Text SemiBold</vt:lpstr>
      <vt:lpstr>Wingdings</vt:lpstr>
      <vt:lpstr>Office 主题​​</vt:lpstr>
      <vt:lpstr>TSA: Forecasting of Store Sales</vt:lpstr>
      <vt:lpstr>Agenda</vt:lpstr>
      <vt:lpstr>Business Objective</vt:lpstr>
      <vt:lpstr>PowerPoint Presentation</vt:lpstr>
      <vt:lpstr>Forecast of Furniture Category</vt:lpstr>
      <vt:lpstr>Forecast of Furniture Category</vt:lpstr>
      <vt:lpstr>RANKING OF PRODUCT WISE SALES OF FURNITURE AND TECHNOLOGY CATEGORY</vt:lpstr>
      <vt:lpstr>LOSS MAKING PRODUCTS OF FURNITURE AND TECHNOLOGY CATEGORY</vt:lpstr>
      <vt:lpstr>Model selection and Evaluation: </vt:lpstr>
      <vt:lpstr>FORECAST OF OFFICE SUPPLIES:</vt:lpstr>
      <vt:lpstr>FORECAST OF FURNITURES:</vt:lpstr>
      <vt:lpstr>FORECAST OF TECHNOLOGY:</vt:lpstr>
      <vt:lpstr>Business Summary: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Regression: Prediction of Store Sales</dc:title>
  <dc:creator>Selva Rama Bala Subramanian S</dc:creator>
  <cp:lastModifiedBy>Selva Rama Bala Subramanian S</cp:lastModifiedBy>
  <cp:revision>19</cp:revision>
  <dcterms:created xsi:type="dcterms:W3CDTF">2023-01-15T17:16:04Z</dcterms:created>
  <dcterms:modified xsi:type="dcterms:W3CDTF">2023-02-02T12:31:10Z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