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10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669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60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883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46278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13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736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4505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37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811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454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564369"/>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200275" y="18933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92500" lnSpcReduction="2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SELVARASU A</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924050"/>
            <a:ext cx="10953749" cy="3579283"/>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2333625"/>
            <a:ext cx="10131425" cy="3495675"/>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a:xfrm>
            <a:off x="1255714" y="95250"/>
            <a:ext cx="9905998" cy="1905000"/>
          </a:xfrm>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15988" y="2181225"/>
            <a:ext cx="9905998" cy="4152899"/>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1451579" y="400051"/>
            <a:ext cx="9603275" cy="1453704"/>
          </a:xfrm>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971552" y="1853755"/>
            <a:ext cx="9172574" cy="5038725"/>
          </a:xfrm>
        </p:spPr>
        <p:txBody>
          <a:bodyPr>
            <a:normAutofit fontScale="92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314326" y="1743075"/>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6230938" y="3200857"/>
            <a:ext cx="4754562" cy="1827887"/>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1514475"/>
            <a:ext cx="10131425" cy="3829050"/>
          </a:xfrm>
        </p:spPr>
        <p:txBody>
          <a:bodyPr>
            <a:normAutofit/>
          </a:bodyPr>
          <a:lstStyle/>
          <a:p>
            <a:pPr marL="305435" indent="-305435" algn="just"/>
            <a:endParaRPr lang="en-US" sz="2200" b="1" i="0" dirty="0">
              <a:solidFill>
                <a:schemeClr val="tx1">
                  <a:lumMod val="85000"/>
                  <a:lumOff val="15000"/>
                </a:schemeClr>
              </a:solidFill>
              <a:effectLst/>
              <a:latin typeface="Arial" panose="020B0604020202020204" pitchFamily="34" charset="0"/>
              <a:cs typeface="Arial" panose="020B0604020202020204" pitchFamily="34" charset="0"/>
            </a:endParaRPr>
          </a:p>
          <a:p>
            <a:pPr marL="305435" indent="-305435" algn="just"/>
            <a:endParaRPr lang="en-US" sz="2200" b="1" dirty="0">
              <a:solidFill>
                <a:schemeClr val="tx1">
                  <a:lumMod val="85000"/>
                  <a:lumOff val="15000"/>
                </a:schemeClr>
              </a:solidFill>
              <a:effectLst/>
              <a:latin typeface="Arial" panose="020B0604020202020204" pitchFamily="34" charset="0"/>
              <a:cs typeface="Arial" panose="020B0604020202020204" pitchFamily="34" charset="0"/>
            </a:endParaRPr>
          </a:p>
          <a:p>
            <a:pPr marL="305435" indent="-305435" algn="just"/>
            <a:r>
              <a:rPr lang="en-US" sz="2200" b="1" i="0" dirty="0">
                <a:solidFill>
                  <a:schemeClr val="tx1">
                    <a:lumMod val="85000"/>
                    <a:lumOff val="15000"/>
                  </a:schemeClr>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60</TotalTime>
  <Words>659</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Corbel</vt:lpstr>
      <vt:lpstr>Wingdings</vt:lpstr>
      <vt:lpstr>Banded</vt:lpstr>
      <vt:lpstr>Keylogger&amp;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Yashwanth B</cp:lastModifiedBy>
  <cp:revision>10</cp:revision>
  <dcterms:created xsi:type="dcterms:W3CDTF">2024-04-03T00:18:32Z</dcterms:created>
  <dcterms:modified xsi:type="dcterms:W3CDTF">2024-04-04T12:43:59Z</dcterms:modified>
</cp:coreProperties>
</file>