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F96DDC-2BCC-43C1-8C78-36F5B4DD436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23875" y="250190"/>
            <a:ext cx="11186795" cy="3348990"/>
          </a:xfrm>
        </p:spPr>
        <p:txBody>
          <a:bodyPr/>
          <a:p>
            <a:r>
              <a:rPr lang="en-GB" altLang="en-US" sz="7200"/>
              <a:t>PERSONAL BUDGET TRACKER</a:t>
            </a:r>
            <a:br>
              <a:rPr lang="en-GB" altLang="en-US"/>
            </a:br>
            <a:endParaRPr lang="en-GB" altLang="en-US"/>
          </a:p>
        </p:txBody>
      </p:sp>
      <p:sp>
        <p:nvSpPr>
          <p:cNvPr id="3" name="Subtitle 2"/>
          <p:cNvSpPr>
            <a:spLocks noGrp="1"/>
          </p:cNvSpPr>
          <p:nvPr>
            <p:ph type="subTitle" idx="1"/>
          </p:nvPr>
        </p:nvSpPr>
        <p:spPr>
          <a:xfrm>
            <a:off x="7713980" y="5606415"/>
            <a:ext cx="4478020" cy="1251585"/>
          </a:xfrm>
        </p:spPr>
        <p:txBody>
          <a:bodyPr/>
          <a:p>
            <a:r>
              <a:rPr lang="en-GB" altLang="en-US" sz="2000">
                <a:solidFill>
                  <a:schemeClr val="tx1"/>
                </a:solidFill>
              </a:rPr>
              <a:t>DONE BY- </a:t>
            </a:r>
            <a:endParaRPr lang="en-GB" altLang="en-US" sz="2000">
              <a:solidFill>
                <a:schemeClr val="tx1"/>
              </a:solidFill>
            </a:endParaRPr>
          </a:p>
          <a:p>
            <a:r>
              <a:rPr lang="en-GB" altLang="en-US" sz="2000">
                <a:solidFill>
                  <a:schemeClr val="tx1"/>
                </a:solidFill>
              </a:rPr>
              <a:t>SELVARATHINAM M 192211183</a:t>
            </a:r>
            <a:endParaRPr lang="en-GB" altLang="en-US" sz="2000">
              <a:solidFill>
                <a:schemeClr val="tx1"/>
              </a:solidFill>
            </a:endParaRPr>
          </a:p>
          <a:p>
            <a:r>
              <a:rPr lang="en-GB" altLang="en-US" sz="2000">
                <a:solidFill>
                  <a:schemeClr val="tx1"/>
                </a:solidFill>
              </a:rPr>
              <a:t>   NARESH K 192211178</a:t>
            </a:r>
            <a:endParaRPr lang="en-GB"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latin typeface="Times New Roman" panose="02020603050405020304" charset="0"/>
                <a:cs typeface="Times New Roman" panose="02020603050405020304" charset="0"/>
              </a:rPr>
              <a:t>USER INTERFACE</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52500"/>
            <a:ext cx="10972800" cy="4953000"/>
          </a:xfrm>
        </p:spPr>
        <p:txBody>
          <a:bodyPr/>
          <a:p>
            <a:pPr marL="0" indent="0">
              <a:buNone/>
            </a:pPr>
            <a:r>
              <a:rPr lang="en-US" sz="1400">
                <a:latin typeface="Times New Roman" panose="02020603050405020304" charset="0"/>
                <a:cs typeface="Times New Roman" panose="02020603050405020304" charset="0"/>
              </a:rPr>
              <a:t>Overview of the User Interface:</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application features a console-based interface designed for simplicity and ease of use, allowing users to interact with the program without complex navigation.</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User Interaction Flow:</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Upon starting the application, users are presented with a menu that allows them to choose options such as adding income, adding expenses, viewing summaries, and exiting the program.</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Input Prompts:</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Clear prompts guide users in entering their income and expense details. For example, users are asked to input amounts, categories, and dates in an organized manner.</a:t>
            </a:r>
            <a:endParaRPr lang="en-US" sz="1400">
              <a:latin typeface="Times New Roman" panose="02020603050405020304" charset="0"/>
              <a:cs typeface="Times New Roman" panose="02020603050405020304" charset="0"/>
            </a:endParaRPr>
          </a:p>
          <a:p>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Output Displays:</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The interface displays budget summaries, showing total income, total expenses, and remaining budget clearly. This feedback helps users understand their financial status at a glance.</a:t>
            </a:r>
            <a:endParaRPr lang="en-US" sz="1400">
              <a:latin typeface="Times New Roman" panose="02020603050405020304" charset="0"/>
              <a:cs typeface="Times New Roman" panose="02020603050405020304" charset="0"/>
            </a:endParaRPr>
          </a:p>
          <a:p>
            <a:pPr marL="0" indent="0">
              <a:buNone/>
            </a:pPr>
            <a:endParaRPr lang="en-US" sz="1400">
              <a:latin typeface="Times New Roman" panose="02020603050405020304" charset="0"/>
              <a:cs typeface="Times New Roman" panose="02020603050405020304" charset="0"/>
            </a:endParaRPr>
          </a:p>
          <a:p>
            <a:pPr marL="0" indent="0">
              <a:buNone/>
            </a:pPr>
            <a:r>
              <a:rPr lang="en-US" sz="1400">
                <a:latin typeface="Times New Roman" panose="02020603050405020304" charset="0"/>
                <a:cs typeface="Times New Roman" panose="02020603050405020304" charset="0"/>
              </a:rPr>
              <a:t>User Experience:</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Designed for efficiency, the interface minimizes steps needed to complete tasks, enhancing user satisfaction and making financial management accessible to everyone.</a:t>
            </a:r>
            <a:endParaRPr lang="en-US" sz="1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latin typeface="Times New Roman" panose="02020603050405020304" charset="0"/>
                <a:cs typeface="Times New Roman" panose="02020603050405020304" charset="0"/>
              </a:rPr>
              <a:t>EXPENSE TRACKING</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175385"/>
            <a:ext cx="10972800" cy="4953000"/>
          </a:xfrm>
        </p:spPr>
        <p:txBody>
          <a:bodyPr/>
          <a:p>
            <a:pPr marL="0" indent="0">
              <a:buNone/>
            </a:pPr>
            <a:r>
              <a:rPr lang="en-US" sz="1600">
                <a:latin typeface="Times New Roman" panose="02020603050405020304" charset="0"/>
                <a:cs typeface="Times New Roman" panose="02020603050405020304" charset="0"/>
              </a:rPr>
              <a:t>Real-Time Expense Tracking:</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application allows users to track expenses as they occur, providing a real-time view of their spending habits and financial health.</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Recording Expenses: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Users can easily input their expenses, specifying the amount, category, and date, which are then recorded for future reference.</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Viewing Expense History:</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application enables users to access a history of all recorded expenses, allowing them to analyze spending patterns over time.</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Category Breakdown:</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Users can view expenses categorized by type, helping them identify areas where they may need to adjust their spending habits.</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Alerts for Overspending:</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Optional alerts can notify users when they exceed predefined limits in specific categories, encouraging more mindful spending.</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latin typeface="Times New Roman" panose="02020603050405020304" charset="0"/>
                <a:cs typeface="Times New Roman" panose="02020603050405020304" charset="0"/>
              </a:rPr>
              <a:t>REPORTING AND ANALYSIS</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23850" y="773430"/>
            <a:ext cx="11258550" cy="4620895"/>
          </a:xfrm>
        </p:spPr>
        <p:txBody>
          <a:bodyPr/>
          <a:p>
            <a:pPr marL="0" indent="0">
              <a:buNone/>
            </a:pPr>
            <a:r>
              <a:rPr lang="en-US" sz="1600">
                <a:latin typeface="Times New Roman" panose="02020603050405020304" charset="0"/>
                <a:cs typeface="Times New Roman" panose="02020603050405020304" charset="0"/>
              </a:rPr>
              <a:t>Budget Summary Reports: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application generates comprehensive reports summarizing total income, total expenses, and remaining budget, providing users with a clear snapshot of their financial status.</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Visualizing Spending Trends: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Users can analyze their spending habits over time, identifying trends in different categories (e.g., monthly spending on groceries vs. entertainment).</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Customizable Reports: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Users have the option to customize reports based on specific time periods (e.g., weekly, monthly) to better understand their financial patterns.</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Comparison Features: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The application can provide comparisons between different months or categories, helping users see where they may be improving or need to cut back.</a:t>
            </a:r>
            <a:endParaRPr lang="en-US" sz="1600">
              <a:latin typeface="Times New Roman" panose="02020603050405020304" charset="0"/>
              <a:cs typeface="Times New Roman" panose="02020603050405020304" charset="0"/>
            </a:endParaRPr>
          </a:p>
          <a:p>
            <a:pPr marL="0" indent="0">
              <a:buNone/>
            </a:pPr>
            <a:endParaRPr lang="en-US" sz="1600">
              <a:latin typeface="Times New Roman" panose="02020603050405020304" charset="0"/>
              <a:cs typeface="Times New Roman" panose="02020603050405020304" charset="0"/>
            </a:endParaRPr>
          </a:p>
          <a:p>
            <a:pPr marL="0" indent="0">
              <a:buNone/>
            </a:pPr>
            <a:r>
              <a:rPr lang="en-US" sz="1600">
                <a:latin typeface="Times New Roman" panose="02020603050405020304" charset="0"/>
                <a:cs typeface="Times New Roman" panose="02020603050405020304" charset="0"/>
              </a:rPr>
              <a:t>Actionable Insights: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Reports are designed to offer actionable insights, encouraging users to set goals and make informed decisions about future spending and saving.</a:t>
            </a:r>
            <a:endParaRPr lang="en-US" sz="16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latin typeface="Times New Roman" panose="02020603050405020304" charset="0"/>
                <a:cs typeface="Times New Roman" panose="02020603050405020304" charset="0"/>
              </a:rPr>
              <a:t>CHALLENGES AND SOLUTIONS</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GB" altLang="en-US" sz="2000">
                <a:latin typeface="Times New Roman" panose="02020603050405020304" charset="0"/>
                <a:cs typeface="Times New Roman" panose="02020603050405020304" charset="0"/>
              </a:rPr>
              <a:t>C</a:t>
            </a:r>
            <a:r>
              <a:rPr lang="en-US" sz="2000">
                <a:latin typeface="Times New Roman" panose="02020603050405020304" charset="0"/>
                <a:cs typeface="Times New Roman" panose="02020603050405020304" charset="0"/>
              </a:rPr>
              <a:t>hallenge 1: Data Management: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Managing large amounts of financial data can become complex and may lead to performance issues.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Solution: Implement efficient data structures (e.g., vectors) and optimize file handling to ensure quick access and storage of information.</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Challenge 2: User Input Errors: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Users may input incorrect data (e.g., negative numbers or invalid dates), leading to inaccurate budget calculations.</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Solution: Incorporate input validation checks to ensure all entries meet the required format and range before processing.</a:t>
            </a:r>
            <a:endParaRPr lang="en-US" sz="2000">
              <a:latin typeface="Times New Roman" panose="02020603050405020304" charset="0"/>
              <a:cs typeface="Times New Roman" panose="02020603050405020304" charset="0"/>
            </a:endParaRPr>
          </a:p>
          <a:p>
            <a:pPr algn="just"/>
            <a:endParaRPr lang="en-US" sz="2000">
              <a:latin typeface="Times New Roman" panose="02020603050405020304" charset="0"/>
              <a:cs typeface="Times New Roman" panose="02020603050405020304" charset="0"/>
            </a:endParaRPr>
          </a:p>
          <a:p>
            <a:pPr marL="0" indent="0" algn="just">
              <a:buNone/>
            </a:pPr>
            <a:r>
              <a:rPr lang="en-US" sz="2000">
                <a:latin typeface="Times New Roman" panose="02020603050405020304" charset="0"/>
                <a:cs typeface="Times New Roman" panose="02020603050405020304" charset="0"/>
              </a:rPr>
              <a:t>Challenge </a:t>
            </a:r>
            <a:r>
              <a:rPr lang="en-GB" altLang="en-US" sz="2000">
                <a:latin typeface="Times New Roman" panose="02020603050405020304" charset="0"/>
                <a:cs typeface="Times New Roman" panose="02020603050405020304" charset="0"/>
              </a:rPr>
              <a:t>3</a:t>
            </a:r>
            <a:r>
              <a:rPr lang="en-US" sz="2000">
                <a:latin typeface="Times New Roman" panose="02020603050405020304" charset="0"/>
                <a:cs typeface="Times New Roman" panose="02020603050405020304" charset="0"/>
              </a:rPr>
              <a:t>: Limited User Interface:</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A console-based interface may not appeal to all users, limiting engagement.</a:t>
            </a:r>
            <a:endParaRPr lang="en-US" sz="2000">
              <a:latin typeface="Times New Roman" panose="02020603050405020304" charset="0"/>
              <a:cs typeface="Times New Roman" panose="02020603050405020304" charset="0"/>
            </a:endParaRPr>
          </a:p>
          <a:p>
            <a:pPr algn="just"/>
            <a:r>
              <a:rPr lang="en-US" sz="2000">
                <a:latin typeface="Times New Roman" panose="02020603050405020304" charset="0"/>
                <a:cs typeface="Times New Roman" panose="02020603050405020304" charset="0"/>
              </a:rPr>
              <a:t>Solution: Consider future enhancements, such as developing a graphical user interface (GUI) to improve user experience.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0215" y="786130"/>
            <a:ext cx="10972800" cy="582613"/>
          </a:xfrm>
        </p:spPr>
        <p:txBody>
          <a:bodyPr/>
          <a:p>
            <a:r>
              <a:rPr lang="en-GB" altLang="en-US" sz="3200">
                <a:latin typeface="Times New Roman" panose="02020603050405020304" charset="0"/>
                <a:cs typeface="Times New Roman" panose="02020603050405020304" charset="0"/>
              </a:rPr>
              <a:t>CONCLUSION</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637665"/>
            <a:ext cx="10972800" cy="4953000"/>
          </a:xfrm>
        </p:spPr>
        <p:txBody>
          <a:bodyPr/>
          <a:p>
            <a:pPr marL="0" indent="0" algn="just">
              <a:buNone/>
            </a:pPr>
            <a:endParaRPr lang="en-US" sz="2400">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rPr>
              <a:t>The Personal Budget Tracker developed in C++ offers a comprehensive solution for managing personal finances by tracking income and expenses effectively.Users can gain insights into their spending habits, set financial goals, and make informed decisions based on real-time data.Potential enhancements include adding a graphical user interface (GUI), implementing more advanced reportin</a:t>
            </a:r>
            <a:r>
              <a:rPr lang="en-GB" altLang="en-US" sz="2400">
                <a:latin typeface="Times New Roman" panose="02020603050405020304" charset="0"/>
                <a:cs typeface="Times New Roman" panose="02020603050405020304" charset="0"/>
              </a:rPr>
              <a:t>g </a:t>
            </a:r>
            <a:r>
              <a:rPr lang="en-US" sz="2400">
                <a:latin typeface="Times New Roman" panose="02020603050405020304" charset="0"/>
                <a:cs typeface="Times New Roman" panose="02020603050405020304" charset="0"/>
              </a:rPr>
              <a:t>features, and integrating mobile access for greater convenience.By utilizing this budget tracker, users can develop better financial habits, achieve their savings goals, and maintain control over their personal finances.The Personal Budget Tracker not only helps in organizing finances but also empowers users to take charge of their financial future.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lgn="ctr">
              <a:buNone/>
            </a:pPr>
            <a:r>
              <a:rPr lang="en-GB" altLang="en-US" sz="16600">
                <a:latin typeface="Algerian" panose="04020705040A02060702" charset="0"/>
                <a:cs typeface="Algerian" panose="04020705040A02060702" charset="0"/>
              </a:rPr>
              <a:t>THANK YOU</a:t>
            </a:r>
            <a:endParaRPr lang="en-GB" altLang="en-US" sz="16600">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0215" y="773430"/>
            <a:ext cx="10972800" cy="582613"/>
          </a:xfrm>
        </p:spPr>
        <p:txBody>
          <a:bodyPr/>
          <a:p>
            <a:r>
              <a:rPr lang="en-GB" altLang="en-US">
                <a:latin typeface="Times New Roman" panose="02020603050405020304" charset="0"/>
                <a:cs typeface="Times New Roman" panose="02020603050405020304" charset="0"/>
              </a:rPr>
              <a:t>INTRODUCTION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52500"/>
            <a:ext cx="10972800" cy="4953000"/>
          </a:xfrm>
        </p:spPr>
        <p:txBody>
          <a:bodyPr/>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Managing personal finances is crucial for maintaining financial stability. Budgeting helps track income and expenses, ensuring individuals make informed decisions. It promotes better financial habits by identifying unnecessary expenditures and preventing overspending.</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budget tracker simplifies this process by offering a structured way to manage finances. It allows users to monitor financial progress, control spending, and set savings goals. A digital tracker reduces errors and provides a clear summary, making financial planning more efficient and transparent.</a:t>
            </a:r>
            <a:endParaRPr lang="en-US" sz="2400">
              <a:latin typeface="Times New Roman" panose="02020603050405020304" charset="0"/>
              <a:cs typeface="Times New Roman" panose="02020603050405020304" charset="0"/>
            </a:endParaRPr>
          </a:p>
          <a:p>
            <a:endParaRPr lang="en-US" sz="1200"/>
          </a:p>
          <a:p>
            <a:pPr marL="0" indent="0">
              <a:buNone/>
            </a:pPr>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2120" y="586740"/>
            <a:ext cx="10972800" cy="4953000"/>
          </a:xfrm>
        </p:spPr>
        <p:txBody>
          <a:bodyPr/>
          <a:p>
            <a:pPr marL="0" indent="0">
              <a:buNone/>
            </a:pPr>
            <a:r>
              <a:rPr lang="en-US" sz="2000" b="1">
                <a:latin typeface="Times New Roman" panose="02020603050405020304" charset="0"/>
                <a:cs typeface="Times New Roman" panose="02020603050405020304" charset="0"/>
              </a:rPr>
              <a:t>Goals and Objectives:</a:t>
            </a:r>
            <a:endParaRPr lang="en-US" sz="2000" b="1">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Develop a C++-based Personal Budget Tracker to manage income and expenses efficiently.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Provide an easy-to-use interface for tracking and categorizing financial data.</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Offer real-time calculations for total income, expenses, and remaining budget.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Ensure data is securely stored and easily accessible through file handling.</a:t>
            </a:r>
            <a:endParaRPr lang="en-US" sz="2000">
              <a:latin typeface="Times New Roman" panose="02020603050405020304" charset="0"/>
              <a:cs typeface="Times New Roman" panose="02020603050405020304" charset="0"/>
            </a:endParaRPr>
          </a:p>
          <a:p>
            <a:pPr marL="0" indent="0">
              <a:buNone/>
            </a:pPr>
            <a:endParaRPr lang="en-US" sz="2000" b="1">
              <a:latin typeface="Times New Roman" panose="02020603050405020304" charset="0"/>
              <a:cs typeface="Times New Roman" panose="02020603050405020304" charset="0"/>
            </a:endParaRPr>
          </a:p>
          <a:p>
            <a:pPr marL="0" indent="0">
              <a:buNone/>
            </a:pPr>
            <a:r>
              <a:rPr lang="en-US" sz="2000" b="1">
                <a:latin typeface="Times New Roman" panose="02020603050405020304" charset="0"/>
                <a:cs typeface="Times New Roman" panose="02020603050405020304" charset="0"/>
              </a:rPr>
              <a:t>Key Features:</a:t>
            </a:r>
            <a:endParaRPr lang="en-US" sz="2000" b="1">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Track and categorize income and expenses into predefined categories.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File handling for saving and retrieving budget data across sessions.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Generate detailed summary reports showing total expenses, savings, and remaining budget.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Simple, console-based interface for user-friendly interaction.</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Enable users to view spending trends over time for better financial planning.</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16585" y="1130300"/>
            <a:ext cx="10958830" cy="5727700"/>
          </a:xfrm>
        </p:spPr>
        <p:txBody>
          <a:bodyPr/>
          <a:p>
            <a:pPr marL="0" indent="0">
              <a:buNone/>
            </a:pPr>
            <a:r>
              <a:rPr lang="en-US" sz="1800">
                <a:latin typeface="Times New Roman" panose="02020603050405020304" charset="0"/>
                <a:cs typeface="Times New Roman" panose="02020603050405020304" charset="0"/>
              </a:rPr>
              <a:t>Simple and Intuitive Interface: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User-friendly, console-based interface that allows easy input and retrieval of data.</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Efficient Income and Expense Tracking:</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Users can record and manage multiple income sources and expenses seamlessly.</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Expense Categorization: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Expenses are categorized into various types (e.g., food, utilities, entertainment) to monitor spending patterns effectively.</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Budget Summary Generation: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application automatically generates a summary, showing total income, total expenses, and the remaining budget after all transactions.</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Data Persistence: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All financial data is saved and retrieved using file handling, ensuring it is available across sessions.</a:t>
            </a:r>
            <a:endParaRPr lang="en-US" sz="1800">
              <a:latin typeface="Times New Roman" panose="02020603050405020304" charset="0"/>
              <a:cs typeface="Times New Roman" panose="02020603050405020304" charset="0"/>
            </a:endParaRPr>
          </a:p>
        </p:txBody>
      </p:sp>
      <p:sp>
        <p:nvSpPr>
          <p:cNvPr id="4" name="Text Box 3"/>
          <p:cNvSpPr txBox="1"/>
          <p:nvPr/>
        </p:nvSpPr>
        <p:spPr>
          <a:xfrm>
            <a:off x="571500" y="271780"/>
            <a:ext cx="11003915" cy="398780"/>
          </a:xfrm>
          <a:prstGeom prst="rect">
            <a:avLst/>
          </a:prstGeom>
          <a:noFill/>
        </p:spPr>
        <p:txBody>
          <a:bodyPr wrap="square" rtlCol="0">
            <a:spAutoFit/>
          </a:bodyPr>
          <a:p>
            <a:r>
              <a:rPr lang="en-GB" altLang="en-US" sz="2000" b="1">
                <a:latin typeface="Times New Roman" panose="02020603050405020304" charset="0"/>
                <a:cs typeface="Times New Roman" panose="02020603050405020304" charset="0"/>
              </a:rPr>
              <a:t>CORE  FEATURES OF APPLICATION</a:t>
            </a:r>
            <a:endParaRPr lang="en-GB" altLang="en-US" sz="2000" b="1">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PROJECT DESIGN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1800">
                <a:latin typeface="Times New Roman" panose="02020603050405020304" charset="0"/>
                <a:cs typeface="Times New Roman" panose="02020603050405020304" charset="0"/>
              </a:rPr>
              <a:t>Overview of the Project Design: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application follows a modular design where each function is responsible for a specific task such as recording income, categorizing expenses, and generating budget summaries.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User inputs are handled via the console, with all data stored and retrieved from files to ensure persistence across sessions.</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Data Structures Used: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Arrays/Vectors: Used to store lists of income and expense entries.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Structs/Classes: Define income and expense objects, storing details like amount, category, and date.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Algorithms Implemented:</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Budget Calculation Algorithm: Computes total income, total expenses, and remaining budget.</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Categorization Algorithm: Sorts and groups expenses into predefined categories (e.g., rent, utilities).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File Handling: Saves and loads user data to/from external files for data persistence.</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DATA COLLECTION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2400">
                <a:latin typeface="Times New Roman" panose="02020603050405020304" charset="0"/>
                <a:cs typeface="Times New Roman" panose="02020603050405020304" charset="0"/>
              </a:rPr>
              <a:t>How the Application Collects Data:</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application collects data through user input entered via the console. Users are prompted to provide details such as income amount and source, as well as expenses, which include the amount, category (e.g., rent, utilities, entertainment), and date.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User Input Handling:</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Data is collected in a structured format to ensure consistency and accuracy. The application uses validation checks to prevent errors, such as invalid amounts or incorrect date formats.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Data Validation: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Input validation ensures that all entries are correctly formatted (e.g., numerical values for income and expenses). This helps avoid errors and ensures reliable data for the budget tracking process.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6715" y="190500"/>
            <a:ext cx="10972800" cy="582613"/>
          </a:xfrm>
        </p:spPr>
        <p:txBody>
          <a:bodyPr/>
          <a:p>
            <a:r>
              <a:rPr lang="en-GB" altLang="en-US" sz="3200">
                <a:latin typeface="Times New Roman" panose="02020603050405020304" charset="0"/>
                <a:cs typeface="Times New Roman" panose="02020603050405020304" charset="0"/>
              </a:rPr>
              <a:t>USER BENEFITS</a:t>
            </a:r>
            <a:endParaRPr lang="en-GB" alt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3430"/>
            <a:ext cx="10972800" cy="4953000"/>
          </a:xfrm>
        </p:spPr>
        <p:txBody>
          <a:bodyPr/>
          <a:p>
            <a:pPr marL="0" indent="0">
              <a:buNone/>
            </a:pPr>
            <a:r>
              <a:rPr lang="en-US" sz="1800">
                <a:latin typeface="Times New Roman" panose="02020603050405020304" charset="0"/>
                <a:cs typeface="Times New Roman" panose="02020603050405020304" charset="0"/>
              </a:rPr>
              <a:t>Enhanced Financial Awareness: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application provides users with a clear view of their financial status, promoting better understanding of income and expenses.</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Improved Budget Management:</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Users can easily track and categorize their expenses, making it simpler to stick to a budget and identify areas for improvement.</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Goal Setting and Tracking:</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budget tracker allows users to set financial goals, such as saving for a vacation or paying off debt, and monitors progress towards these goals.</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Historical Data Access: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Users can view historical data to analyze spending patterns over time, aiding in more informed financial decisions.</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Increased Accountability:</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By regularly tracking their finances, users become more accountable for their spending, leading to healthier financial habits.</a:t>
            </a:r>
            <a:endParaRPr lang="en-US" sz="1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EXPENSE CATGORIZATION</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sz="1800">
                <a:latin typeface="Times New Roman" panose="02020603050405020304" charset="0"/>
                <a:cs typeface="Times New Roman" panose="02020603050405020304" charset="0"/>
              </a:rPr>
              <a:t>Categorizing Expenses: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application allows users to categorize expenses into predefined groups such as rent, utilities, groceries, entertainment, and miscellaneous. This helps in organizing spending and identifying where most of the money is being spent.</a:t>
            </a:r>
            <a:endParaRPr lang="en-US" sz="1800">
              <a:latin typeface="Times New Roman" panose="02020603050405020304" charset="0"/>
              <a:cs typeface="Times New Roman" panose="02020603050405020304" charset="0"/>
            </a:endParaRPr>
          </a:p>
          <a:p>
            <a:pPr marL="0" indent="0">
              <a:buNone/>
            </a:pPr>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Purpose of Categorization: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Categorization helps users better understand their spending patterns, making it easier to identify areas where they can cut down or adjust their budget.</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It provides insights into how much is being spent on essential versus non-essential items.</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Benefits of Categorization:</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Enhanced financial awareness by breaking down expenses into smaller, understandable categories.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Ability to set spending limits on specific categories to promote saving habits.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Improved control over finances by tracking how different types of expenses affect the overall budget.</a:t>
            </a:r>
            <a:endParaRPr lang="en-US" sz="18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Times New Roman" panose="02020603050405020304" charset="0"/>
                <a:cs typeface="Times New Roman" panose="02020603050405020304" charset="0"/>
              </a:rPr>
              <a:t>BUDGETING ALGORITHM</a:t>
            </a:r>
            <a:endParaRPr lang="en-GB" alt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97840" y="952500"/>
            <a:ext cx="10972800" cy="4953000"/>
          </a:xfrm>
        </p:spPr>
        <p:txBody>
          <a:bodyPr/>
          <a:p>
            <a:pPr marL="0" indent="0">
              <a:buNone/>
            </a:pPr>
            <a:r>
              <a:rPr lang="en-US" sz="1800">
                <a:latin typeface="Times New Roman" panose="02020603050405020304" charset="0"/>
                <a:cs typeface="Times New Roman" panose="02020603050405020304" charset="0"/>
              </a:rPr>
              <a:t>Overview of the Algorithm:</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budgeting algorithm calculates the total income, total expenses, and the remaining budget. It continuously updates these values as new income or expenses are added.</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Steps of the Budgeting Algorithm:</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Sum of Income: The algorithm adds up all the recorded income entries to calculate the total income.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Sum of Expenses: Similarly, it calculates the total expenses by summing up all the expense entries across different categories.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Remaining Budget: The remaining budget is calculated by subtracting the total expenses from the total income.</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Budget Alerts (Optional): The algorithm can also provide alerts when expenses exceed a certain threshold or when the remaining budget is low.</a:t>
            </a:r>
            <a:endParaRPr lang="en-US" sz="1800">
              <a:latin typeface="Times New Roman" panose="02020603050405020304" charset="0"/>
              <a:cs typeface="Times New Roman" panose="02020603050405020304" charset="0"/>
            </a:endParaRPr>
          </a:p>
          <a:p>
            <a:endParaRPr lang="en-US" sz="1800">
              <a:latin typeface="Times New Roman" panose="02020603050405020304" charset="0"/>
              <a:cs typeface="Times New Roman" panose="02020603050405020304" charset="0"/>
            </a:endParaRPr>
          </a:p>
          <a:p>
            <a:pPr marL="0" indent="0">
              <a:buNone/>
            </a:pPr>
            <a:r>
              <a:rPr lang="en-US" sz="1800">
                <a:latin typeface="Times New Roman" panose="02020603050405020304" charset="0"/>
                <a:cs typeface="Times New Roman" panose="02020603050405020304" charset="0"/>
              </a:rPr>
              <a:t>Benefits: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The algorithm ensures real-time tracking of the user’s financial status.</a:t>
            </a:r>
            <a:endParaRPr lang="en-US" sz="1800">
              <a:latin typeface="Times New Roman" panose="02020603050405020304" charset="0"/>
              <a:cs typeface="Times New Roman" panose="02020603050405020304" charset="0"/>
            </a:endParaRPr>
          </a:p>
          <a:p>
            <a:r>
              <a:rPr lang="en-US" sz="1800">
                <a:latin typeface="Times New Roman" panose="02020603050405020304" charset="0"/>
                <a:cs typeface="Times New Roman" panose="02020603050405020304" charset="0"/>
              </a:rPr>
              <a:t>It helps users identify when they are overspending and adjust their habits accordingly.</a:t>
            </a:r>
            <a:endParaRPr lang="en-US" sz="18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10314</Words>
  <Application>WPS Presentation</Application>
  <PresentationFormat>Widescreen</PresentationFormat>
  <Paragraphs>189</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Microsoft YaHei</vt:lpstr>
      <vt:lpstr>Arial Unicode MS</vt:lpstr>
      <vt:lpstr>Calibri</vt:lpstr>
      <vt:lpstr>Times New Roman</vt:lpstr>
      <vt:lpstr>Algerian</vt:lpstr>
      <vt:lpstr>Orange Waves</vt:lpstr>
      <vt:lpstr>PERSONAL BUDGET TRACKER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BUDGET TRACKER </dc:title>
  <dc:creator>msp23</dc:creator>
  <cp:lastModifiedBy>msp23</cp:lastModifiedBy>
  <cp:revision>4</cp:revision>
  <dcterms:created xsi:type="dcterms:W3CDTF">2024-09-19T08:15:00Z</dcterms:created>
  <dcterms:modified xsi:type="dcterms:W3CDTF">2024-09-20T03:14:17Z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32DC19DFD63941C58165C29C1DDFE46F_11</vt:lpwstr>
  </property>
  <property fmtid="{D5CDD505-2E9C-101B-9397-08002B2CF9AE}" pid="3" name="KSOProductBuildVer">
    <vt:lpwstr>1033-12.2.0.17153</vt:lpwstr>
  </property>
</Properties>
</file>