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gregorut/videogamesal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7705" y="2073498"/>
            <a:ext cx="8825658" cy="1068266"/>
          </a:xfrm>
        </p:spPr>
        <p:txBody>
          <a:bodyPr/>
          <a:lstStyle/>
          <a:p>
            <a:r>
              <a:rPr lang="en-US" b="1" dirty="0" smtClean="0"/>
              <a:t>Video game Sales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3598" y="3940253"/>
            <a:ext cx="8825658" cy="1262812"/>
          </a:xfrm>
        </p:spPr>
        <p:txBody>
          <a:bodyPr/>
          <a:lstStyle/>
          <a:p>
            <a:pPr algn="r"/>
            <a:r>
              <a:rPr lang="en-US" b="1" dirty="0" smtClean="0"/>
              <a:t>By </a:t>
            </a:r>
          </a:p>
          <a:p>
            <a:pPr algn="r"/>
            <a:r>
              <a:rPr lang="en-US" b="1" dirty="0" smtClean="0"/>
              <a:t>Selvasridevi S </a:t>
            </a:r>
          </a:p>
          <a:p>
            <a:pPr algn="r"/>
            <a:r>
              <a:rPr lang="en-US" b="1" dirty="0" smtClean="0"/>
              <a:t>EBEON0623809572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9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Accuracy Table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172141"/>
              </p:ext>
            </p:extLst>
          </p:nvPr>
        </p:nvGraphicFramePr>
        <p:xfrm>
          <a:off x="2817075" y="3234564"/>
          <a:ext cx="5883276" cy="2575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0688"/>
                <a:gridCol w="3252588"/>
              </a:tblGrid>
              <a:tr h="496711">
                <a:tc>
                  <a:txBody>
                    <a:bodyPr/>
                    <a:lstStyle/>
                    <a:p>
                      <a:r>
                        <a:rPr lang="en-US" dirty="0" smtClean="0"/>
                        <a:t>Model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496711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</a:t>
                      </a:r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99%</a:t>
                      </a:r>
                      <a:endParaRPr lang="en-US" dirty="0"/>
                    </a:p>
                  </a:txBody>
                  <a:tcPr/>
                </a:tc>
              </a:tr>
              <a:tr h="496711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95%</a:t>
                      </a:r>
                      <a:endParaRPr lang="en-US" dirty="0"/>
                    </a:p>
                  </a:txBody>
                  <a:tcPr/>
                </a:tc>
              </a:tr>
              <a:tr h="54276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97%</a:t>
                      </a:r>
                    </a:p>
                  </a:txBody>
                  <a:tcPr/>
                </a:tc>
              </a:tr>
              <a:tr h="542760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94%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8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used four </a:t>
            </a:r>
            <a:r>
              <a:rPr lang="en-US" dirty="0"/>
              <a:t>M</a:t>
            </a:r>
            <a:r>
              <a:rPr lang="en-US" dirty="0" smtClean="0"/>
              <a:t>achine learning algorithms to Analyze the Video Game sales data set.</a:t>
            </a:r>
          </a:p>
          <a:p>
            <a:r>
              <a:rPr lang="en-US" dirty="0" smtClean="0"/>
              <a:t>The most used game Platform : Wii</a:t>
            </a:r>
          </a:p>
          <a:p>
            <a:r>
              <a:rPr lang="en-US" dirty="0" smtClean="0"/>
              <a:t>Highest Video game Sales year : 2006</a:t>
            </a:r>
          </a:p>
          <a:p>
            <a:r>
              <a:rPr lang="en-US" dirty="0" smtClean="0"/>
              <a:t>The most common Genre : Action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 set Overview</a:t>
            </a:r>
          </a:p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Algorithms used in the project</a:t>
            </a:r>
          </a:p>
          <a:p>
            <a:r>
              <a:rPr lang="en-US" dirty="0" smtClean="0"/>
              <a:t>Project steps</a:t>
            </a:r>
          </a:p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Accuracy Table </a:t>
            </a:r>
          </a:p>
          <a:p>
            <a:r>
              <a:rPr lang="en-US" dirty="0" smtClean="0"/>
              <a:t>Conclusion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28" y="2983328"/>
            <a:ext cx="8825659" cy="2460869"/>
          </a:xfrm>
        </p:spPr>
        <p:txBody>
          <a:bodyPr/>
          <a:lstStyle/>
          <a:p>
            <a:r>
              <a:rPr lang="en-US" dirty="0" smtClean="0"/>
              <a:t>Playing Video games is all about Entertainment.But what if we take it as study content?....</a:t>
            </a:r>
          </a:p>
          <a:p>
            <a:r>
              <a:rPr lang="en-US" dirty="0" smtClean="0"/>
              <a:t>Here our project is all about Video game </a:t>
            </a:r>
            <a:r>
              <a:rPr lang="en-US" dirty="0" err="1" smtClean="0"/>
              <a:t>Sales.Video</a:t>
            </a:r>
            <a:r>
              <a:rPr lang="en-US" dirty="0" smtClean="0"/>
              <a:t> game sales analysis is done by using Machine Learning.</a:t>
            </a:r>
          </a:p>
          <a:p>
            <a:r>
              <a:rPr lang="en-US" dirty="0" smtClean="0"/>
              <a:t>We have taken a Dataset from Kaggle Website.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7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DataSet</a:t>
            </a:r>
            <a:r>
              <a:rPr lang="en-US" dirty="0"/>
              <a:t> :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www.kaggle.com/datasets/gregorut/videogamesales</a:t>
            </a:r>
            <a:endParaRPr lang="en-US" u="sng" dirty="0" smtClean="0"/>
          </a:p>
          <a:p>
            <a:r>
              <a:rPr lang="en-US" b="1" dirty="0" smtClean="0"/>
              <a:t>Rank</a:t>
            </a:r>
            <a:r>
              <a:rPr lang="en-US" dirty="0" smtClean="0"/>
              <a:t> : Sales Rank</a:t>
            </a:r>
          </a:p>
          <a:p>
            <a:r>
              <a:rPr lang="en-US" b="1" dirty="0" smtClean="0"/>
              <a:t>Name</a:t>
            </a:r>
            <a:r>
              <a:rPr lang="en-US" dirty="0" smtClean="0"/>
              <a:t> : Name of the Game</a:t>
            </a:r>
          </a:p>
          <a:p>
            <a:r>
              <a:rPr lang="en-US" b="1" dirty="0" smtClean="0"/>
              <a:t>Platform</a:t>
            </a:r>
            <a:r>
              <a:rPr lang="en-US" dirty="0" smtClean="0"/>
              <a:t> : Release Platform for the game</a:t>
            </a:r>
          </a:p>
          <a:p>
            <a:r>
              <a:rPr lang="en-US" b="1" dirty="0" smtClean="0"/>
              <a:t>Year</a:t>
            </a:r>
            <a:r>
              <a:rPr lang="en-US" dirty="0" smtClean="0"/>
              <a:t> : Year of Release</a:t>
            </a:r>
          </a:p>
          <a:p>
            <a:r>
              <a:rPr lang="en-US" b="1" dirty="0" smtClean="0"/>
              <a:t>Genre</a:t>
            </a:r>
            <a:r>
              <a:rPr lang="en-US" dirty="0" smtClean="0"/>
              <a:t> : Game genre</a:t>
            </a:r>
          </a:p>
          <a:p>
            <a:r>
              <a:rPr lang="en-US" b="1" dirty="0" smtClean="0"/>
              <a:t>Publisher</a:t>
            </a:r>
            <a:r>
              <a:rPr lang="en-US" dirty="0" smtClean="0"/>
              <a:t> : Company which released the game</a:t>
            </a:r>
          </a:p>
          <a:p>
            <a:r>
              <a:rPr lang="en-US" b="1" dirty="0" smtClean="0"/>
              <a:t>NA_Sales</a:t>
            </a:r>
            <a:r>
              <a:rPr lang="en-US" dirty="0" smtClean="0"/>
              <a:t> : North American Sales in Million</a:t>
            </a:r>
          </a:p>
          <a:p>
            <a:r>
              <a:rPr lang="en-US" b="1" dirty="0" smtClean="0"/>
              <a:t>EU_Sales</a:t>
            </a:r>
            <a:r>
              <a:rPr lang="en-US" dirty="0" smtClean="0"/>
              <a:t> : European Sales in Million</a:t>
            </a:r>
          </a:p>
          <a:p>
            <a:r>
              <a:rPr lang="en-US" b="1" dirty="0" smtClean="0"/>
              <a:t>JP_Sales</a:t>
            </a:r>
            <a:r>
              <a:rPr lang="en-US" dirty="0" smtClean="0"/>
              <a:t> : Japan Sales in Million</a:t>
            </a:r>
          </a:p>
          <a:p>
            <a:r>
              <a:rPr lang="en-US" b="1" dirty="0" smtClean="0"/>
              <a:t>Other_Sales</a:t>
            </a:r>
            <a:r>
              <a:rPr lang="en-US" dirty="0" smtClean="0"/>
              <a:t> : Sales in other Countries Million</a:t>
            </a:r>
          </a:p>
          <a:p>
            <a:r>
              <a:rPr lang="en-US" b="1" dirty="0" smtClean="0"/>
              <a:t>Global_Sales</a:t>
            </a:r>
            <a:r>
              <a:rPr lang="en-US" dirty="0" smtClean="0"/>
              <a:t> : Sales around the world in Million</a:t>
            </a:r>
          </a:p>
        </p:txBody>
      </p:sp>
    </p:spTree>
    <p:extLst>
      <p:ext uri="{BB962C8B-B14F-4D97-AF65-F5344CB8AC3E}">
        <p14:creationId xmlns:p14="http://schemas.microsoft.com/office/powerpoint/2010/main" val="40270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achine </a:t>
            </a:r>
            <a:r>
              <a:rPr lang="en-US" dirty="0"/>
              <a:t>learning is simply </a:t>
            </a:r>
            <a:r>
              <a:rPr lang="en-US" dirty="0" smtClean="0"/>
              <a:t>the study of a </a:t>
            </a:r>
            <a:r>
              <a:rPr lang="en-US" dirty="0"/>
              <a:t>computer program or algorithm on how to progressively improve upon a set task that it is given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Types of Machine Learning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1. Supervised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2. Semi Supervised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3. Unsupervised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4. Reinforcement</a:t>
            </a:r>
          </a:p>
        </p:txBody>
      </p:sp>
    </p:spTree>
    <p:extLst>
      <p:ext uri="{BB962C8B-B14F-4D97-AF65-F5344CB8AC3E}">
        <p14:creationId xmlns:p14="http://schemas.microsoft.com/office/powerpoint/2010/main" val="2806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Algorithms used in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Linear </a:t>
            </a:r>
            <a:r>
              <a:rPr lang="en-US" dirty="0" smtClean="0"/>
              <a:t>Regression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Decision Tree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Random Forest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KNN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Importing Libraries</a:t>
            </a:r>
            <a:endParaRPr lang="en-US" dirty="0" smtClean="0"/>
          </a:p>
          <a:p>
            <a:r>
              <a:rPr lang="en-US" dirty="0" smtClean="0"/>
              <a:t>Data Cleaning</a:t>
            </a:r>
          </a:p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Machine Learning Algorithms</a:t>
            </a:r>
          </a:p>
          <a:p>
            <a:r>
              <a:rPr lang="en-US" dirty="0" smtClean="0"/>
              <a:t>Predictions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</a:t>
            </a:r>
            <a:r>
              <a:rPr lang="en-US" dirty="0" smtClean="0"/>
              <a:t> </a:t>
            </a:r>
            <a:r>
              <a:rPr lang="en-US" b="1" dirty="0" smtClean="0"/>
              <a:t>Visualization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08712" y="2321170"/>
            <a:ext cx="4825159" cy="369863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Global Sales by Publisher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54954" y="2321170"/>
            <a:ext cx="4825158" cy="369863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Scatter Plot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09" y="2941123"/>
            <a:ext cx="4688540" cy="35018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12" y="2758455"/>
            <a:ext cx="5331513" cy="38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279143" y="2315369"/>
            <a:ext cx="4825157" cy="576262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Total Sales by Region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94" y="3179763"/>
            <a:ext cx="3579825" cy="2840037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7503787" y="2315369"/>
            <a:ext cx="4825159" cy="576262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Genre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Distribution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413" y="3179763"/>
            <a:ext cx="3245756" cy="2840037"/>
          </a:xfrm>
        </p:spPr>
      </p:pic>
    </p:spTree>
    <p:extLst>
      <p:ext uri="{BB962C8B-B14F-4D97-AF65-F5344CB8AC3E}">
        <p14:creationId xmlns:p14="http://schemas.microsoft.com/office/powerpoint/2010/main" val="95880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433</TotalTime>
  <Words>253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Video game Sales</vt:lpstr>
      <vt:lpstr>Agenda</vt:lpstr>
      <vt:lpstr>Introduction</vt:lpstr>
      <vt:lpstr>Data Set Overview</vt:lpstr>
      <vt:lpstr>Machine Learning</vt:lpstr>
      <vt:lpstr>Algorithms used in the Project</vt:lpstr>
      <vt:lpstr>Project Steps</vt:lpstr>
      <vt:lpstr>Data Visualization</vt:lpstr>
      <vt:lpstr>Data Visualization</vt:lpstr>
      <vt:lpstr>Accuracy Table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Sales</dc:title>
  <dc:creator>Windows User</dc:creator>
  <cp:lastModifiedBy>Windows User</cp:lastModifiedBy>
  <cp:revision>20</cp:revision>
  <dcterms:created xsi:type="dcterms:W3CDTF">2023-12-05T13:35:06Z</dcterms:created>
  <dcterms:modified xsi:type="dcterms:W3CDTF">2023-12-14T06:50:23Z</dcterms:modified>
</cp:coreProperties>
</file>