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2" d="100"/>
          <a:sy n="72" d="100"/>
        </p:scale>
        <p:origin x="576" y="7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elvendran-B/VOIS_AICTE_Oct2025_MajorProject_Selvendran-B.git"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811790" cy="861497"/>
          </a:xfrm>
        </p:spPr>
        <p:txBody>
          <a:bodyPr>
            <a:normAutofit fontScale="85000" lnSpcReduction="10000"/>
          </a:bodyPr>
          <a:lstStyle/>
          <a:p>
            <a:pPr algn="r"/>
            <a:r>
              <a:rPr lang="en-US" b="0" dirty="0" err="1">
                <a:solidFill>
                  <a:schemeClr val="tx1"/>
                </a:solidFill>
              </a:rPr>
              <a:t>Selvendran</a:t>
            </a:r>
            <a:r>
              <a:rPr lang="en-US" b="0" dirty="0">
                <a:solidFill>
                  <a:schemeClr val="tx1"/>
                </a:solidFill>
              </a:rPr>
              <a:t> B</a:t>
            </a:r>
          </a:p>
          <a:p>
            <a:pPr algn="r"/>
            <a:r>
              <a:rPr lang="en-IN" b="0" dirty="0">
                <a:solidFill>
                  <a:schemeClr val="tx1"/>
                </a:solidFill>
              </a:rPr>
              <a:t>APPLY_1754974813689aca5d4e86e</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557520" y="2422277"/>
            <a:ext cx="4998720" cy="743448"/>
          </a:xfrm>
        </p:spPr>
        <p:txBody>
          <a:bodyPr>
            <a:normAutofit/>
          </a:bodyPr>
          <a:lstStyle/>
          <a:p>
            <a:r>
              <a:rPr lang="en-GB" sz="3200" dirty="0"/>
              <a:t>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3192200" y="4262056"/>
            <a:ext cx="4275138" cy="477520"/>
          </a:xfrm>
        </p:spPr>
        <p:txBody>
          <a:bodyPr/>
          <a:lstStyle/>
          <a:p>
            <a:pPr marL="0" indent="0">
              <a:buNone/>
            </a:pPr>
            <a:endParaRPr lang="en-IN" dirty="0"/>
          </a:p>
        </p:txBody>
      </p:sp>
      <p:pic>
        <p:nvPicPr>
          <p:cNvPr id="9" name="Picture 8">
            <a:extLst>
              <a:ext uri="{FF2B5EF4-FFF2-40B4-BE49-F238E27FC236}">
                <a16:creationId xmlns:a16="http://schemas.microsoft.com/office/drawing/2014/main" id="{5A07FCF4-E5F7-478C-B78D-B33EF6CC08F3}"/>
              </a:ext>
            </a:extLst>
          </p:cNvPr>
          <p:cNvPicPr>
            <a:picLocks noChangeAspect="1"/>
          </p:cNvPicPr>
          <p:nvPr/>
        </p:nvPicPr>
        <p:blipFill>
          <a:blip r:embed="rId3"/>
          <a:stretch>
            <a:fillRect/>
          </a:stretch>
        </p:blipFill>
        <p:spPr>
          <a:xfrm>
            <a:off x="1968227" y="1608410"/>
            <a:ext cx="6559232" cy="462386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2208125" y="3965442"/>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C66612B7-B2FA-4EDE-8A06-339495CEAD49}"/>
              </a:ext>
            </a:extLst>
          </p:cNvPr>
          <p:cNvPicPr>
            <a:picLocks noChangeAspect="1"/>
          </p:cNvPicPr>
          <p:nvPr/>
        </p:nvPicPr>
        <p:blipFill>
          <a:blip r:embed="rId3"/>
          <a:stretch>
            <a:fillRect/>
          </a:stretch>
        </p:blipFill>
        <p:spPr>
          <a:xfrm>
            <a:off x="1659316" y="1536169"/>
            <a:ext cx="6868143" cy="4858545"/>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Pandas</a:t>
            </a:r>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a:extLst>
              <a:ext uri="{FF2B5EF4-FFF2-40B4-BE49-F238E27FC236}">
                <a16:creationId xmlns:a16="http://schemas.microsoft.com/office/drawing/2014/main" id="{E7125274-BAFA-4933-BF72-B95976F26ADC}"/>
              </a:ext>
            </a:extLst>
          </p:cNvPr>
          <p:cNvPicPr>
            <a:picLocks noChangeAspect="1"/>
          </p:cNvPicPr>
          <p:nvPr/>
        </p:nvPicPr>
        <p:blipFill>
          <a:blip r:embed="rId3"/>
          <a:stretch>
            <a:fillRect/>
          </a:stretch>
        </p:blipFill>
        <p:spPr>
          <a:xfrm>
            <a:off x="675957" y="1751141"/>
            <a:ext cx="9308413" cy="359969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a:extLst>
              <a:ext uri="{FF2B5EF4-FFF2-40B4-BE49-F238E27FC236}">
                <a16:creationId xmlns:a16="http://schemas.microsoft.com/office/drawing/2014/main" id="{7E26330B-AF57-4AF2-A751-19DDC0F79DA9}"/>
              </a:ext>
            </a:extLst>
          </p:cNvPr>
          <p:cNvPicPr>
            <a:picLocks noChangeAspect="1"/>
          </p:cNvPicPr>
          <p:nvPr/>
        </p:nvPicPr>
        <p:blipFill>
          <a:blip r:embed="rId3"/>
          <a:stretch>
            <a:fillRect/>
          </a:stretch>
        </p:blipFill>
        <p:spPr>
          <a:xfrm>
            <a:off x="570712" y="1608410"/>
            <a:ext cx="6649378" cy="452500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a:extLst>
              <a:ext uri="{FF2B5EF4-FFF2-40B4-BE49-F238E27FC236}">
                <a16:creationId xmlns:a16="http://schemas.microsoft.com/office/drawing/2014/main" id="{C491319C-4E7D-407D-BCB6-F8DACE691386}"/>
              </a:ext>
            </a:extLst>
          </p:cNvPr>
          <p:cNvPicPr>
            <a:picLocks noChangeAspect="1"/>
          </p:cNvPicPr>
          <p:nvPr/>
        </p:nvPicPr>
        <p:blipFill>
          <a:blip r:embed="rId3"/>
          <a:stretch>
            <a:fillRect/>
          </a:stretch>
        </p:blipFill>
        <p:spPr>
          <a:xfrm>
            <a:off x="877205" y="1397577"/>
            <a:ext cx="6516009" cy="433448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URL :  </a:t>
            </a:r>
            <a:r>
              <a:rPr lang="en-US" dirty="0">
                <a:hlinkClick r:id="rId3"/>
              </a:rPr>
              <a:t>https://github.com/Selvendran-B/VOIS_AICTE_Oct2025_MajorProject_Selvendran-B.git</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610</TotalTime>
  <Words>392</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selven dran</cp:lastModifiedBy>
  <cp:revision>117</cp:revision>
  <dcterms:created xsi:type="dcterms:W3CDTF">2021-07-11T13:13:15Z</dcterms:created>
  <dcterms:modified xsi:type="dcterms:W3CDTF">2025-10-21T12:04:31Z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