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0" name="Google Shape;4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Selver Hussain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20AC223E2AE1BAEB54646A969E6F9A8E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