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[2.0 - 9.0]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[90.0 - 99.0]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[99.0 - 108.0]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[108.0 - 113.2]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[9.0 - 18.0]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[18.0 - 27.0]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[27.0 - 36.0]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[36.0 - 45.0]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[45.0 - 63.0]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[63.0 - 72.0]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[72.0 - 81.0]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[81.0 - 90.0]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Relationship Id="rId3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Relationship Id="rId3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Relationship Id="rId3" Type="http://schemas.openxmlformats.org/officeDocument/2006/relationships/notesSlide" Target="../notesSlides/notesSlide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Relationship Id="rId3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Relationship Id="rId3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00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958691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00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958691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00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958691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00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958691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0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958691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0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958691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00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958691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00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958691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00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958691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00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958691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000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958691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000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9586912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