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lvidevendiran2006@gmail.com" initials="s" lastIdx="1" clrIdx="0">
    <p:extLst>
      <p:ext uri="{19B8F6BF-5375-455C-9EA6-DF929625EA0E}">
        <p15:presenceInfo xmlns:p15="http://schemas.microsoft.com/office/powerpoint/2012/main" userId="812f9467ebee3f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2T13:49:02.782" idx="1">
    <p:pos x="7204" y="243"/>
    <p:text>Gitup Link</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NAME:D. SELVI </a:t>
            </a:r>
          </a:p>
          <a:p>
            <a:r>
              <a:rPr lang="en-US" sz="2400" dirty="0"/>
              <a:t>REGISTER NO AND NMID: 212401030/</a:t>
            </a:r>
          </a:p>
          <a:p>
            <a:r>
              <a:rPr lang="en-US" sz="2400" dirty="0"/>
              <a:t>                                               F680EEB7936EB10B8354504FFB5B782A</a:t>
            </a:r>
            <a:endParaRPr lang="en-US" sz="2400" dirty="0">
              <a:cs typeface="Calibri"/>
            </a:endParaRPr>
          </a:p>
          <a:p>
            <a:r>
              <a:rPr lang="en-US" sz="2400" dirty="0"/>
              <a:t>DEPARTMENT: COMPUTER APPLICATIONS</a:t>
            </a:r>
          </a:p>
          <a:p>
            <a:r>
              <a:rPr lang="en-US" sz="2400" dirty="0"/>
              <a:t>COLLEGE:UNIVERSITY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9EB45A9-A3BE-BA09-8DA3-82C1E1603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934" y="1449977"/>
            <a:ext cx="2878466"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CA627C2-EDAD-BE96-BF13-EDF7D67C80B5}"/>
              </a:ext>
            </a:extLst>
          </p:cNvPr>
          <p:cNvSpPr txBox="1"/>
          <p:nvPr/>
        </p:nvSpPr>
        <p:spPr>
          <a:xfrm>
            <a:off x="1743075" y="2019300"/>
            <a:ext cx="6104964" cy="2862322"/>
          </a:xfrm>
          <a:prstGeom prst="rect">
            <a:avLst/>
          </a:prstGeom>
          <a:noFill/>
        </p:spPr>
        <p:txBody>
          <a:bodyPr wrap="square">
            <a:spAutoFit/>
          </a:bodyPr>
          <a:lstStyle/>
          <a:p>
            <a:pPr algn="ctr">
              <a:buNone/>
            </a:pPr>
            <a:br>
              <a:rPr lang="en-US" dirty="0"/>
            </a:br>
            <a:r>
              <a:rPr lang="en-US" sz="2400" b="1" dirty="0"/>
              <a:t>This portfolio reflects my skills, projects, and passion for web development and software design. I aim to keep learning new technologies and building user-friendly, responsive applications that solve real-world problems.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7544-20D2-D0AB-96FF-2C2201F08001}"/>
              </a:ext>
            </a:extLst>
          </p:cNvPr>
          <p:cNvSpPr>
            <a:spLocks noGrp="1"/>
          </p:cNvSpPr>
          <p:nvPr>
            <p:ph type="title"/>
          </p:nvPr>
        </p:nvSpPr>
        <p:spPr/>
        <p:txBody>
          <a:bodyPr/>
          <a:lstStyle/>
          <a:p>
            <a:r>
              <a:rPr lang="en-US" dirty="0" err="1"/>
              <a:t>Github</a:t>
            </a:r>
            <a:r>
              <a:rPr lang="en-US" dirty="0"/>
              <a:t> Link</a:t>
            </a:r>
          </a:p>
        </p:txBody>
      </p:sp>
      <p:sp>
        <p:nvSpPr>
          <p:cNvPr id="4" name="TextBox 3">
            <a:extLst>
              <a:ext uri="{FF2B5EF4-FFF2-40B4-BE49-F238E27FC236}">
                <a16:creationId xmlns:a16="http://schemas.microsoft.com/office/drawing/2014/main" id="{4C515A8B-171A-BFDF-83BD-27E9CA2DF248}"/>
              </a:ext>
            </a:extLst>
          </p:cNvPr>
          <p:cNvSpPr txBox="1"/>
          <p:nvPr/>
        </p:nvSpPr>
        <p:spPr>
          <a:xfrm>
            <a:off x="3052482" y="3257781"/>
            <a:ext cx="6104964" cy="523220"/>
          </a:xfrm>
          <a:prstGeom prst="rect">
            <a:avLst/>
          </a:prstGeom>
          <a:noFill/>
        </p:spPr>
        <p:txBody>
          <a:bodyPr wrap="square">
            <a:spAutoFit/>
          </a:bodyPr>
          <a:lstStyle/>
          <a:p>
            <a:r>
              <a:rPr lang="en-US" sz="2800" b="1" dirty="0"/>
              <a:t>https://github.com/Selvi-alt/Selvi-.git</a:t>
            </a:r>
          </a:p>
        </p:txBody>
      </p:sp>
    </p:spTree>
    <p:extLst>
      <p:ext uri="{BB962C8B-B14F-4D97-AF65-F5344CB8AC3E}">
        <p14:creationId xmlns:p14="http://schemas.microsoft.com/office/powerpoint/2010/main" val="323737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DIGITAL</a:t>
            </a:r>
            <a:r>
              <a:rPr lang="en-US" sz="2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PORTFOLIO</a:t>
            </a:r>
            <a:r>
              <a:rPr lang="en-US" sz="2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USING</a:t>
            </a:r>
            <a:r>
              <a:rPr lang="en-US" sz="2400" b="1" dirty="0">
                <a:latin typeface="Times New Roman" panose="02020603050405020304" pitchFamily="18" charset="0"/>
                <a:cs typeface="Times New Roman" panose="02020603050405020304" pitchFamily="18" charset="0"/>
              </a:rPr>
              <a:t> </a:t>
            </a:r>
          </a:p>
          <a:p>
            <a:pPr algn="ctr"/>
            <a:r>
              <a:rPr lang="en-US" sz="2800" b="1" u="sng" dirty="0">
                <a:latin typeface="Times New Roman" panose="02020603050405020304" pitchFamily="18" charset="0"/>
                <a:cs typeface="Times New Roman" panose="02020603050405020304" pitchFamily="18" charset="0"/>
              </a:rPr>
              <a:t>FRONT</a:t>
            </a:r>
            <a:r>
              <a:rPr lang="en-US" sz="2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END</a:t>
            </a:r>
            <a:r>
              <a:rPr lang="en-US" sz="2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WEB</a:t>
            </a:r>
            <a:r>
              <a:rPr lang="en-US" sz="24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DEVELOPMENT</a:t>
            </a:r>
            <a:endParaRPr sz="2800" b="1" u="s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3DF69BD-472C-C873-0E94-5C9C2A0D8896}"/>
              </a:ext>
            </a:extLst>
          </p:cNvPr>
          <p:cNvSpPr txBox="1"/>
          <p:nvPr/>
        </p:nvSpPr>
        <p:spPr>
          <a:xfrm>
            <a:off x="1289238" y="2106632"/>
            <a:ext cx="5903258" cy="3970318"/>
          </a:xfrm>
          <a:prstGeom prst="rect">
            <a:avLst/>
          </a:prstGeom>
          <a:noFill/>
        </p:spPr>
        <p:txBody>
          <a:bodyPr wrap="square" anchor="ctr">
            <a:spAutoFit/>
          </a:bodyPr>
          <a:lstStyle/>
          <a:p>
            <a:pPr algn="ctr">
              <a:buNone/>
            </a:pPr>
            <a:r>
              <a:rPr lang="en-US" sz="2800" dirty="0"/>
              <a:t> </a:t>
            </a:r>
            <a:r>
              <a:rPr lang="en-US" sz="2800" b="1" dirty="0"/>
              <a:t>fresh</a:t>
            </a:r>
            <a:r>
              <a:rPr lang="en-US" sz="2800" dirty="0"/>
              <a:t> </a:t>
            </a:r>
            <a:r>
              <a:rPr lang="en-US" sz="2800" b="1" dirty="0"/>
              <a:t>graduates struggle to showcase their skills, projects, and qualifications in a professional and accessible way. To address this, a personal portfolio website is designed for SELVI D, a BCA graduate, highlighting her About Me, Skills, Projects, and Contact sections with a simple, responsive, and user-friendly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C136FBA-32E1-B2E6-77F5-5F9A60F2B78B}"/>
              </a:ext>
            </a:extLst>
          </p:cNvPr>
          <p:cNvSpPr txBox="1"/>
          <p:nvPr/>
        </p:nvSpPr>
        <p:spPr>
          <a:xfrm>
            <a:off x="1982042" y="1666161"/>
            <a:ext cx="6104964" cy="4801314"/>
          </a:xfrm>
          <a:prstGeom prst="rect">
            <a:avLst/>
          </a:prstGeom>
          <a:noFill/>
        </p:spPr>
        <p:txBody>
          <a:bodyPr wrap="square" anchor="ctr">
            <a:spAutoFit/>
          </a:bodyPr>
          <a:lstStyle/>
          <a:p>
            <a:pPr algn="ctr">
              <a:buNone/>
            </a:pPr>
            <a:br>
              <a:rPr lang="en-US" dirty="0"/>
            </a:br>
            <a:r>
              <a:rPr lang="en-US" sz="2400" b="1" dirty="0"/>
              <a:t>This project is a personal portfolio website developed for SELVI D, a BCA graduate, to showcase her professional profile in an interactive and organized manner. The website includes sections such as About Me, Skills, Projects, and Contact, designed with HTML, CSS, and JavaScript for a responsive and user-friendly experience. It highlights her technical expertise, academic background, and project work, serving as a digital resume to improve career opportunities and professional visibility.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2DB25D0-30EC-3D0F-0817-3F938CC7A070}"/>
              </a:ext>
            </a:extLst>
          </p:cNvPr>
          <p:cNvSpPr txBox="1"/>
          <p:nvPr/>
        </p:nvSpPr>
        <p:spPr>
          <a:xfrm>
            <a:off x="2076922" y="1490909"/>
            <a:ext cx="6104964" cy="5078313"/>
          </a:xfrm>
          <a:prstGeom prst="rect">
            <a:avLst/>
          </a:prstGeom>
          <a:noFill/>
        </p:spPr>
        <p:txBody>
          <a:bodyPr wrap="square">
            <a:spAutoFit/>
          </a:bodyPr>
          <a:lstStyle/>
          <a:p>
            <a:pPr marL="342900" indent="-342900" algn="ctr">
              <a:buFont typeface="Arial" panose="020B0604020202020204" pitchFamily="34" charset="0"/>
              <a:buChar char="•"/>
            </a:pPr>
            <a:endParaRPr lang="en-US" b="1" dirty="0"/>
          </a:p>
          <a:p>
            <a:pPr marL="342900" indent="-342900" algn="ctr">
              <a:buFont typeface="Arial" panose="020B0604020202020204" pitchFamily="34" charset="0"/>
              <a:buChar char="•"/>
            </a:pPr>
            <a:r>
              <a:rPr lang="en-US" b="1" dirty="0"/>
              <a:t>Recruiters / Hiring Managers – People looking for potential candidates with skills in web development, programming, and database management.</a:t>
            </a:r>
          </a:p>
          <a:p>
            <a:pPr marL="342900" indent="-342900" algn="ctr">
              <a:buFont typeface="Arial" panose="020B0604020202020204" pitchFamily="34" charset="0"/>
              <a:buChar char="•"/>
            </a:pPr>
            <a:r>
              <a:rPr lang="en-US" b="1" dirty="0"/>
              <a:t>Clients – Individuals or businesses who might want to hire </a:t>
            </a:r>
            <a:r>
              <a:rPr lang="en-US" b="1" dirty="0" err="1"/>
              <a:t>Selvi</a:t>
            </a:r>
            <a:r>
              <a:rPr lang="en-US" b="1" dirty="0"/>
              <a:t> D for freelance projects or collaborations.</a:t>
            </a:r>
          </a:p>
          <a:p>
            <a:pPr marL="342900" indent="-342900" algn="ctr">
              <a:buFont typeface="Arial" panose="020B0604020202020204" pitchFamily="34" charset="0"/>
              <a:buChar char="•"/>
            </a:pPr>
            <a:r>
              <a:rPr lang="en-US" b="1" dirty="0"/>
              <a:t>Peers / Colleagues – Other developers or students who want to connect, collaborate, or share knowledge.</a:t>
            </a:r>
          </a:p>
          <a:p>
            <a:pPr marL="342900" indent="-342900" algn="ctr">
              <a:buFont typeface="Arial" panose="020B0604020202020204" pitchFamily="34" charset="0"/>
              <a:buChar char="•"/>
            </a:pPr>
            <a:r>
              <a:rPr lang="en-US" b="1" dirty="0"/>
              <a:t>Mentors / Professors – Academic guides who may want to see </a:t>
            </a:r>
            <a:r>
              <a:rPr lang="en-US" b="1" dirty="0" err="1"/>
              <a:t>Selvi’s</a:t>
            </a:r>
            <a:r>
              <a:rPr lang="en-US" b="1" dirty="0"/>
              <a:t> skills and projects for feedback or recommendation purposes.</a:t>
            </a:r>
          </a:p>
          <a:p>
            <a:pPr marL="342900" indent="-342900" algn="ctr">
              <a:buFont typeface="Arial" panose="020B0604020202020204" pitchFamily="34" charset="0"/>
              <a:buChar char="•"/>
            </a:pPr>
            <a:r>
              <a:rPr lang="en-US" b="1" dirty="0"/>
              <a:t>Networking Contacts – Professionals on LinkedIn, tech communities, or hackathons who may check the portfolio before engaging.</a:t>
            </a:r>
          </a:p>
          <a:p>
            <a:pPr marL="342900" indent="-342900" algn="ctr">
              <a:buFont typeface="Arial" panose="020B0604020202020204" pitchFamily="34" charset="0"/>
              <a:buChar char="•"/>
            </a:pPr>
            <a:r>
              <a:rPr lang="en-US" b="1" dirty="0"/>
              <a:t>👉 In short, the main end users are employers, clients, and professional connections who want to quickly understand </a:t>
            </a:r>
            <a:r>
              <a:rPr lang="en-US" b="1" dirty="0" err="1"/>
              <a:t>Selvi’s</a:t>
            </a:r>
            <a:r>
              <a:rPr lang="en-US" b="1" dirty="0"/>
              <a:t> skills, background, and project work.</a:t>
            </a:r>
          </a:p>
          <a:p>
            <a:pPr marL="342900" indent="-342900" algn="ctr">
              <a:buFont typeface="Arial" panose="020B0604020202020204" pitchFamily="34" charset="0"/>
              <a:buChar char="•"/>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4C2EAE-B7C7-A24E-E6A7-194509573809}"/>
              </a:ext>
            </a:extLst>
          </p:cNvPr>
          <p:cNvSpPr txBox="1"/>
          <p:nvPr/>
        </p:nvSpPr>
        <p:spPr>
          <a:xfrm>
            <a:off x="3043518" y="1859339"/>
            <a:ext cx="6104964" cy="3600986"/>
          </a:xfrm>
          <a:prstGeom prst="rect">
            <a:avLst/>
          </a:prstGeom>
          <a:noFill/>
        </p:spPr>
        <p:txBody>
          <a:bodyPr wrap="square">
            <a:spAutoFit/>
          </a:bodyPr>
          <a:lstStyle/>
          <a:p>
            <a:pPr>
              <a:buNone/>
            </a:pPr>
            <a:endParaRPr lang="en-US" dirty="0"/>
          </a:p>
          <a:p>
            <a:pPr algn="ctr">
              <a:buNone/>
            </a:pPr>
            <a:br>
              <a:rPr lang="en-US" dirty="0"/>
            </a:br>
            <a:r>
              <a:rPr lang="en-US" sz="2400" b="1" dirty="0"/>
              <a:t>I used HTML, CSS, JavaScript, Python, and MySQL as core tools to build the portfolio. For development and testing, I worked on </a:t>
            </a:r>
            <a:r>
              <a:rPr lang="en-US" sz="2400" b="1" dirty="0" err="1"/>
              <a:t>OneCompiler</a:t>
            </a:r>
            <a:r>
              <a:rPr lang="en-US" sz="2400" b="1" dirty="0"/>
              <a:t>. Key techniques include responsive web design, clean UI/UX layout, structured navigation, and effective project showcasing to make the site user-friendly and professional.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E92CFFA-97DF-88B9-A552-52189DD5642B}"/>
              </a:ext>
            </a:extLst>
          </p:cNvPr>
          <p:cNvSpPr txBox="1"/>
          <p:nvPr/>
        </p:nvSpPr>
        <p:spPr>
          <a:xfrm>
            <a:off x="1913965" y="1628507"/>
            <a:ext cx="6104964" cy="3600986"/>
          </a:xfrm>
          <a:prstGeom prst="rect">
            <a:avLst/>
          </a:prstGeom>
          <a:noFill/>
        </p:spPr>
        <p:txBody>
          <a:bodyPr wrap="square">
            <a:spAutoFit/>
          </a:bodyPr>
          <a:lstStyle/>
          <a:p>
            <a:pPr algn="ctr">
              <a:buNone/>
            </a:pPr>
            <a:br>
              <a:rPr lang="en-US" dirty="0"/>
            </a:br>
            <a:r>
              <a:rPr lang="en-US" sz="2400" b="1" dirty="0"/>
              <a:t>The portfolio is designed with a clean and responsive layout using HTML, CSS, and JavaScript. It includes structured sections like About Me, Skills, Projects, and Contact for easy navigation. The design focuses on user-friendly interface, readability, and simple color themes to present information clearly and professionally.</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63B183B-6227-D469-FA3A-CCD5F2E206EA}"/>
              </a:ext>
            </a:extLst>
          </p:cNvPr>
          <p:cNvSpPr txBox="1"/>
          <p:nvPr/>
        </p:nvSpPr>
        <p:spPr>
          <a:xfrm>
            <a:off x="1949824" y="1674673"/>
            <a:ext cx="6104964" cy="3508653"/>
          </a:xfrm>
          <a:prstGeom prst="rect">
            <a:avLst/>
          </a:prstGeom>
          <a:noFill/>
        </p:spPr>
        <p:txBody>
          <a:bodyPr wrap="square">
            <a:spAutoFit/>
          </a:bodyPr>
          <a:lstStyle/>
          <a:p>
            <a:pPr>
              <a:buNone/>
            </a:pPr>
            <a:endParaRPr lang="en-US" dirty="0"/>
          </a:p>
          <a:p>
            <a:pPr algn="ctr">
              <a:buNone/>
            </a:pPr>
            <a:br>
              <a:rPr lang="en-US" dirty="0"/>
            </a:br>
            <a:r>
              <a:rPr lang="en-US" sz="2400" b="1" dirty="0"/>
              <a:t>The portfolio includes About Me, Skills, Projects, and Contact sections for clear presentation. It is responsive, ensuring mobile and desktop compatibility. The layout provides easy navigation, structured content, and a simple UI/UX to showcase skills and projects effectively.</a:t>
            </a:r>
          </a:p>
          <a:p>
            <a:pPr>
              <a:buNone/>
            </a:pPr>
            <a:endParaRPr lang="en-US" b="1"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selvidevendiran2006@gmail.com</cp:lastModifiedBy>
  <cp:revision>26</cp:revision>
  <dcterms:created xsi:type="dcterms:W3CDTF">2024-03-29T15:07:22Z</dcterms:created>
  <dcterms:modified xsi:type="dcterms:W3CDTF">2025-09-02T08:29:55Z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