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9" r:id="rId12"/>
    <p:sldId id="266" r:id="rId13"/>
    <p:sldId id="271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D34-AB64-401A-B286-B970171B65F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537B-9DAF-48F7-A081-DB4C52F79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55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D34-AB64-401A-B286-B970171B65F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537B-9DAF-48F7-A081-DB4C52F79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D34-AB64-401A-B286-B970171B65F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537B-9DAF-48F7-A081-DB4C52F79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06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D34-AB64-401A-B286-B970171B65F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537B-9DAF-48F7-A081-DB4C52F79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6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D34-AB64-401A-B286-B970171B65F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537B-9DAF-48F7-A081-DB4C52F79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59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D34-AB64-401A-B286-B970171B65F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537B-9DAF-48F7-A081-DB4C52F79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6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D34-AB64-401A-B286-B970171B65F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537B-9DAF-48F7-A081-DB4C52F79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70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D34-AB64-401A-B286-B970171B65F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537B-9DAF-48F7-A081-DB4C52F79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62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D34-AB64-401A-B286-B970171B65F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537B-9DAF-48F7-A081-DB4C52F79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54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D34-AB64-401A-B286-B970171B65F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537B-9DAF-48F7-A081-DB4C52F79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4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D34-AB64-401A-B286-B970171B65F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537B-9DAF-48F7-A081-DB4C52F79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3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E0D34-AB64-401A-B286-B970171B65F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1537B-9DAF-48F7-A081-DB4C52F79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45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Accenture –Pseudocode</a:t>
            </a:r>
            <a:br>
              <a:rPr lang="en-US" dirty="0" smtClean="0"/>
            </a:br>
            <a:r>
              <a:rPr lang="en-US" dirty="0" smtClean="0"/>
              <a:t>Set -1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03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40836" cy="52370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9" y="5237018"/>
            <a:ext cx="5326206" cy="15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8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23"/>
            <a:ext cx="12036934" cy="668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0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6" y="235526"/>
            <a:ext cx="11111344" cy="67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1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1565"/>
            <a:ext cx="11526982" cy="48650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5" y="4906659"/>
            <a:ext cx="6295592" cy="18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93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6" y="288937"/>
            <a:ext cx="11443854" cy="64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5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" y="249383"/>
            <a:ext cx="12187657" cy="66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33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4" y="43956"/>
            <a:ext cx="11637818" cy="68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8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3236" y="-35152"/>
            <a:ext cx="12732327" cy="71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8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8764"/>
            <a:ext cx="10515600" cy="56781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81"/>
            <a:ext cx="11984182" cy="676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3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7" y="80158"/>
            <a:ext cx="11776363" cy="677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1672"/>
            <a:ext cx="12192000" cy="36199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9" y="3619962"/>
            <a:ext cx="11859490" cy="311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4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64"/>
            <a:ext cx="12063225" cy="645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7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31782" cy="36662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6" y="3283527"/>
            <a:ext cx="11540836" cy="357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29" y="226802"/>
            <a:ext cx="9551844" cy="30767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25" y="3311236"/>
            <a:ext cx="9268072" cy="33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3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3" y="90919"/>
            <a:ext cx="11319163" cy="4716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4" y="4765961"/>
            <a:ext cx="11069782" cy="19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9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</Words>
  <Application>Microsoft Office PowerPoint</Application>
  <PresentationFormat>Custom</PresentationFormat>
  <Paragraphs>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Accenture –Pseudocode Set 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Asokan</dc:creator>
  <cp:lastModifiedBy>staff</cp:lastModifiedBy>
  <cp:revision>27</cp:revision>
  <dcterms:created xsi:type="dcterms:W3CDTF">2022-08-12T05:02:45Z</dcterms:created>
  <dcterms:modified xsi:type="dcterms:W3CDTF">2022-08-12T09:01:26Z</dcterms:modified>
</cp:coreProperties>
</file>