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7D47-B635-470A-BEC6-A9131A89B71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32A-CE9F-4C61-B2CD-C814A6EA2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6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7D47-B635-470A-BEC6-A9131A89B71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32A-CE9F-4C61-B2CD-C814A6EA2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54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7D47-B635-470A-BEC6-A9131A89B71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32A-CE9F-4C61-B2CD-C814A6EA2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89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7D47-B635-470A-BEC6-A9131A89B71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32A-CE9F-4C61-B2CD-C814A6EA2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36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7D47-B635-470A-BEC6-A9131A89B71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32A-CE9F-4C61-B2CD-C814A6EA2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3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7D47-B635-470A-BEC6-A9131A89B71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32A-CE9F-4C61-B2CD-C814A6EA2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97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7D47-B635-470A-BEC6-A9131A89B71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32A-CE9F-4C61-B2CD-C814A6EA2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29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7D47-B635-470A-BEC6-A9131A89B71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32A-CE9F-4C61-B2CD-C814A6EA2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0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7D47-B635-470A-BEC6-A9131A89B71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32A-CE9F-4C61-B2CD-C814A6EA2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9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7D47-B635-470A-BEC6-A9131A89B71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32A-CE9F-4C61-B2CD-C814A6EA2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9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7D47-B635-470A-BEC6-A9131A89B71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432A-CE9F-4C61-B2CD-C814A6EA2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9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7D47-B635-470A-BEC6-A9131A89B712}" type="datetimeFigureOut">
              <a:rPr lang="en-IN" smtClean="0"/>
              <a:t>12/08/2022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D432A-CE9F-4C61-B2CD-C814A6EA2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36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1891" y="2244582"/>
            <a:ext cx="6858000" cy="40869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/>
              <a:t>Accenture –Pseudocode</a:t>
            </a:r>
            <a:br>
              <a:rPr lang="en-US" sz="5400" b="1" dirty="0" smtClean="0"/>
            </a:br>
            <a:endParaRPr lang="en-US" sz="5400" b="1" dirty="0"/>
          </a:p>
          <a:p>
            <a:pPr algn="ctr"/>
            <a:r>
              <a:rPr lang="en-US" sz="5400" b="1" dirty="0" smtClean="0"/>
              <a:t>Set -2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90868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235905"/>
            <a:ext cx="7980218" cy="649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3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353926"/>
            <a:ext cx="7749834" cy="597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3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07" y="0"/>
            <a:ext cx="7131784" cy="4574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36" y="4266863"/>
            <a:ext cx="5694218" cy="24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5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4" y="186462"/>
            <a:ext cx="8177645" cy="64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0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48" y="581893"/>
            <a:ext cx="6652070" cy="3726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8" y="4308764"/>
            <a:ext cx="6371516" cy="2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27" y="316802"/>
            <a:ext cx="6795655" cy="624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4" y="0"/>
            <a:ext cx="7543800" cy="669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6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" y="138546"/>
            <a:ext cx="8541327" cy="5070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90" y="5142775"/>
            <a:ext cx="3200402" cy="15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4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310861"/>
            <a:ext cx="8281554" cy="44273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92" y="4738256"/>
            <a:ext cx="2957272" cy="1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0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2" y="369318"/>
            <a:ext cx="7813963" cy="645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6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6427"/>
            <a:ext cx="8136082" cy="652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8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8" y="151996"/>
            <a:ext cx="7419109" cy="66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9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263237"/>
            <a:ext cx="6990983" cy="64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6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3" y="187860"/>
            <a:ext cx="7533409" cy="667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3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9" y="502921"/>
            <a:ext cx="7294418" cy="62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8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staff</cp:lastModifiedBy>
  <cp:revision>1</cp:revision>
  <dcterms:created xsi:type="dcterms:W3CDTF">2022-08-12T08:58:48Z</dcterms:created>
  <dcterms:modified xsi:type="dcterms:W3CDTF">2022-08-12T08:59:21Z</dcterms:modified>
</cp:coreProperties>
</file>