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6A10-311D-4CC7-A704-7498788EF1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8910-7809-486B-9E99-7C4F45C2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7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2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3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7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8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6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2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6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7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8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4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8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4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063" y="5995281"/>
            <a:ext cx="916723" cy="6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microsoft.com/ajax/jquery/jquery-%5bversion%5d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2"/>
            <a:ext cx="12192001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What are Selectors?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id=“</a:t>
            </a:r>
            <a:r>
              <a:rPr lang="en-US" dirty="0" err="1"/>
              <a:t>myDiv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	&lt;span class=“text”&gt;Hello…&lt;/span&gt;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$(div), $(‘#</a:t>
            </a:r>
            <a:r>
              <a:rPr lang="en-US" dirty="0" err="1"/>
              <a:t>myDiv</a:t>
            </a:r>
            <a:r>
              <a:rPr lang="en-US" dirty="0"/>
              <a:t>’), $(</a:t>
            </a:r>
            <a:r>
              <a:rPr lang="en-US" dirty="0" err="1"/>
              <a:t>div#myDiv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$(span), $(.text), $(</a:t>
            </a:r>
            <a:r>
              <a:rPr lang="en-US" dirty="0" err="1"/>
              <a:t>span.text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6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Tag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$(‘p’) selects all &lt;p&gt; elements.</a:t>
            </a:r>
          </a:p>
          <a:p>
            <a:r>
              <a:rPr lang="en-US" dirty="0"/>
              <a:t>$(‘a’) selects all &lt;a&gt; elements.</a:t>
            </a:r>
          </a:p>
          <a:p>
            <a:r>
              <a:rPr lang="en-US" dirty="0"/>
              <a:t>To reference multiple tags, use the ‘,’ character to separate the elements</a:t>
            </a:r>
          </a:p>
          <a:p>
            <a:pPr marL="0" indent="0">
              <a:buNone/>
            </a:pPr>
            <a:r>
              <a:rPr lang="en-US" dirty="0"/>
              <a:t>	$(‘p, a, div’) selects all paragraphs, anchor links and </a:t>
            </a:r>
            <a:r>
              <a:rPr lang="en-US" dirty="0" err="1"/>
              <a:t>divs.</a:t>
            </a:r>
            <a:endParaRPr lang="en-US" dirty="0"/>
          </a:p>
          <a:p>
            <a:r>
              <a:rPr lang="en-US" dirty="0"/>
              <a:t>Selecting descendants</a:t>
            </a:r>
          </a:p>
          <a:p>
            <a:pPr marL="0" indent="0">
              <a:buNone/>
            </a:pPr>
            <a:r>
              <a:rPr lang="en-US" dirty="0"/>
              <a:t>	$(‘ancestor descendant’) selects all descendants of the ancestor</a:t>
            </a:r>
          </a:p>
          <a:p>
            <a:pPr marL="0" indent="0">
              <a:buNone/>
            </a:pPr>
            <a:r>
              <a:rPr lang="en-US" dirty="0"/>
              <a:t>	$(‘table </a:t>
            </a:r>
            <a:r>
              <a:rPr lang="en-US" dirty="0" err="1"/>
              <a:t>tr</a:t>
            </a:r>
            <a:r>
              <a:rPr lang="en-US" dirty="0"/>
              <a:t>’) selects all &lt;</a:t>
            </a:r>
            <a:r>
              <a:rPr lang="en-US" dirty="0" err="1"/>
              <a:t>tr</a:t>
            </a:r>
            <a:r>
              <a:rPr lang="en-US" dirty="0"/>
              <a:t>&gt; elements that are descendants of the 	table element.</a:t>
            </a:r>
          </a:p>
          <a:p>
            <a:r>
              <a:rPr lang="en-US" dirty="0"/>
              <a:t>Descendants are children, grandchildren of the ancestor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3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the # character to select element by ID</a:t>
            </a:r>
          </a:p>
          <a:p>
            <a:pPr marL="0" indent="0">
              <a:buNone/>
            </a:pPr>
            <a:r>
              <a:rPr lang="en-US" dirty="0"/>
              <a:t>	&lt;p id=‘</a:t>
            </a:r>
            <a:r>
              <a:rPr lang="en-US" dirty="0" err="1"/>
              <a:t>myId</a:t>
            </a:r>
            <a:r>
              <a:rPr lang="en-US" dirty="0"/>
              <a:t>’&gt;Hello…&lt;/p&gt;	</a:t>
            </a:r>
          </a:p>
          <a:p>
            <a:pPr marL="0" indent="0">
              <a:buNone/>
            </a:pPr>
            <a:r>
              <a:rPr lang="en-US" dirty="0"/>
              <a:t>	$(‘#</a:t>
            </a:r>
            <a:r>
              <a:rPr lang="en-US" dirty="0" err="1"/>
              <a:t>myId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0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the . character to select elements by class name</a:t>
            </a:r>
          </a:p>
          <a:p>
            <a:pPr marL="0" indent="0">
              <a:buNone/>
            </a:pPr>
            <a:r>
              <a:rPr lang="en-US" dirty="0"/>
              <a:t>	&lt;p class =‘</a:t>
            </a:r>
            <a:r>
              <a:rPr lang="en-US" dirty="0" err="1"/>
              <a:t>myClass</a:t>
            </a:r>
            <a:r>
              <a:rPr lang="en-US" dirty="0"/>
              <a:t>’&gt;Hello…&lt;/p&gt;	</a:t>
            </a:r>
          </a:p>
          <a:p>
            <a:pPr marL="0" indent="0">
              <a:buNone/>
            </a:pPr>
            <a:r>
              <a:rPr lang="en-US" dirty="0"/>
              <a:t>	$(‘.</a:t>
            </a:r>
            <a:r>
              <a:rPr lang="en-US" dirty="0" err="1"/>
              <a:t>myClass</a:t>
            </a:r>
            <a:r>
              <a:rPr lang="en-US" dirty="0"/>
              <a:t>’)</a:t>
            </a:r>
          </a:p>
          <a:p>
            <a:r>
              <a:rPr lang="en-US" dirty="0"/>
              <a:t>To reference multiple tag use , character to separate the class names</a:t>
            </a:r>
          </a:p>
          <a:p>
            <a:pPr marL="0" indent="0">
              <a:buNone/>
            </a:pPr>
            <a:r>
              <a:rPr lang="en-US" dirty="0"/>
              <a:t>	$(‘.class1, .class2’)</a:t>
            </a:r>
          </a:p>
          <a:p>
            <a:pPr marL="0" indent="0">
              <a:buNone/>
            </a:pPr>
            <a:r>
              <a:rPr lang="en-US" dirty="0"/>
              <a:t>	selects all elements containing class1 and class2.</a:t>
            </a:r>
          </a:p>
          <a:p>
            <a:r>
              <a:rPr lang="en-US" dirty="0"/>
              <a:t>Combine class names with tag name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a.myClass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	selects all &lt;a&gt; tags with only class=‘</a:t>
            </a:r>
            <a:r>
              <a:rPr lang="en-US" dirty="0" err="1"/>
              <a:t>myClass</a:t>
            </a:r>
            <a:r>
              <a:rPr lang="en-US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47206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Attribute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bracket [attribute] to select based on attribute name and/or attribute value</a:t>
            </a:r>
          </a:p>
          <a:p>
            <a:pPr marL="0" indent="0">
              <a:buNone/>
            </a:pPr>
            <a:r>
              <a:rPr lang="en-US" dirty="0"/>
              <a:t>	$(‘a[target]’)</a:t>
            </a:r>
          </a:p>
          <a:p>
            <a:pPr marL="0" indent="0">
              <a:buNone/>
            </a:pPr>
            <a:r>
              <a:rPr lang="en-US" dirty="0"/>
              <a:t>	selects all &lt;a&gt; tags that have target attribute.</a:t>
            </a:r>
          </a:p>
          <a:p>
            <a:pPr marL="0" indent="0">
              <a:buNone/>
            </a:pPr>
            <a:r>
              <a:rPr lang="en-US" dirty="0"/>
              <a:t>	$(‘a[target=“_blank”]’)</a:t>
            </a:r>
          </a:p>
          <a:p>
            <a:pPr marL="0" indent="0">
              <a:buNone/>
            </a:pPr>
            <a:r>
              <a:rPr lang="en-US" dirty="0"/>
              <a:t>	selects all &lt;a&gt; tags that have target with _blank value.</a:t>
            </a:r>
          </a:p>
        </p:txBody>
      </p:sp>
    </p:spTree>
    <p:extLst>
      <p:ext uri="{BB962C8B-B14F-4D97-AF65-F5344CB8AC3E}">
        <p14:creationId xmlns:p14="http://schemas.microsoft.com/office/powerpoint/2010/main" val="10719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Input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$(‘:input’) selects all input elements including input, select, </a:t>
            </a:r>
            <a:r>
              <a:rPr lang="en-US" dirty="0" err="1"/>
              <a:t>textarea</a:t>
            </a:r>
            <a:r>
              <a:rPr lang="en-US" dirty="0"/>
              <a:t>, button, image, radio and more.</a:t>
            </a:r>
          </a:p>
          <a:p>
            <a:pPr marL="0" indent="0">
              <a:buNone/>
            </a:pPr>
            <a:r>
              <a:rPr lang="en-US" dirty="0"/>
              <a:t>	$(‘:input[type=“radio”]’)</a:t>
            </a:r>
          </a:p>
          <a:p>
            <a:pPr marL="0" indent="0">
              <a:buNone/>
            </a:pPr>
            <a:r>
              <a:rPr lang="en-US" dirty="0"/>
              <a:t>	targets all radio buttons on the page, but is it the most efficient 	selector?</a:t>
            </a:r>
          </a:p>
        </p:txBody>
      </p:sp>
    </p:spTree>
    <p:extLst>
      <p:ext uri="{BB962C8B-B14F-4D97-AF65-F5344CB8AC3E}">
        <p14:creationId xmlns:p14="http://schemas.microsoft.com/office/powerpoint/2010/main" val="372048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:contains() will select elements that match the content within the contains exception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div:contains</a:t>
            </a:r>
            <a:r>
              <a:rPr lang="en-US" dirty="0"/>
              <a:t>(“Hello”)’)</a:t>
            </a:r>
            <a:br>
              <a:rPr lang="en-US" dirty="0"/>
            </a:br>
            <a:r>
              <a:rPr lang="en-US" dirty="0"/>
              <a:t>	selects </a:t>
            </a:r>
            <a:r>
              <a:rPr lang="en-US" dirty="0" err="1"/>
              <a:t>div’s</a:t>
            </a:r>
            <a:r>
              <a:rPr lang="en-US" dirty="0"/>
              <a:t> that contain the text Hello (note that the match is 	case sensitive).</a:t>
            </a:r>
          </a:p>
          <a:p>
            <a:r>
              <a:rPr lang="en-US" dirty="0"/>
              <a:t>:has() return div that contains a specific element.</a:t>
            </a:r>
          </a:p>
          <a:p>
            <a:pPr marL="457200" lvl="1" indent="0">
              <a:buNone/>
            </a:pPr>
            <a:r>
              <a:rPr lang="en-US" dirty="0"/>
              <a:t>	 $(‘</a:t>
            </a:r>
            <a:r>
              <a:rPr lang="en-US" dirty="0" err="1"/>
              <a:t>div:has</a:t>
            </a:r>
            <a:r>
              <a:rPr lang="en-US" dirty="0"/>
              <a:t>(span)’)</a:t>
            </a:r>
          </a:p>
        </p:txBody>
      </p:sp>
    </p:spTree>
    <p:extLst>
      <p:ext uri="{BB962C8B-B14F-4D97-AF65-F5344CB8AC3E}">
        <p14:creationId xmlns:p14="http://schemas.microsoft.com/office/powerpoint/2010/main" val="386257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$(‘</a:t>
            </a:r>
            <a:r>
              <a:rPr lang="en-US" dirty="0" err="1"/>
              <a:t>tr:odd</a:t>
            </a:r>
            <a:r>
              <a:rPr lang="en-US" dirty="0"/>
              <a:t>’) and $(‘</a:t>
            </a:r>
            <a:r>
              <a:rPr lang="en-US" dirty="0" err="1"/>
              <a:t>tr:even</a:t>
            </a:r>
            <a:r>
              <a:rPr lang="en-US" dirty="0"/>
              <a:t>’) is the jQuery syntax for selecting odd or even rows respectively.</a:t>
            </a:r>
          </a:p>
          <a:p>
            <a:pPr lvl="1"/>
            <a:r>
              <a:rPr lang="en-US" dirty="0"/>
              <a:t>The index is 0 based the first row in the table is 0</a:t>
            </a:r>
          </a:p>
          <a:p>
            <a:pPr lvl="1"/>
            <a:r>
              <a:rPr lang="en-US" dirty="0"/>
              <a:t>Odd would return 1, 3, 5, 7, etc.</a:t>
            </a:r>
          </a:p>
          <a:p>
            <a:pPr lvl="1"/>
            <a:r>
              <a:rPr lang="en-US" dirty="0"/>
              <a:t>Even would return 0, 2, 4, 6, etc.</a:t>
            </a:r>
          </a:p>
          <a:p>
            <a:r>
              <a:rPr lang="en-US" dirty="0"/>
              <a:t>$(‘</a:t>
            </a:r>
            <a:r>
              <a:rPr lang="en-US" dirty="0" err="1"/>
              <a:t>element:first-child</a:t>
            </a:r>
            <a:r>
              <a:rPr lang="en-US" dirty="0"/>
              <a:t>’) selects the first child of every element group.</a:t>
            </a:r>
          </a:p>
          <a:p>
            <a:pPr marL="457200" lvl="1" indent="0">
              <a:buNone/>
            </a:pPr>
            <a:r>
              <a:rPr lang="en-US" dirty="0"/>
              <a:t>$(‘</a:t>
            </a:r>
            <a:r>
              <a:rPr lang="en-US" dirty="0" err="1"/>
              <a:t>span:first-child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&lt;span&gt;First Child, First Group&lt;/span&gt;</a:t>
            </a:r>
            <a:br>
              <a:rPr lang="en-US" dirty="0"/>
            </a:br>
            <a:r>
              <a:rPr lang="en-US" dirty="0"/>
              <a:t>	&lt;span&gt;Second Child, First Group&lt;/span&gt;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&lt;span&gt;First Child, Second Group&lt;/span&gt;</a:t>
            </a:r>
            <a:br>
              <a:rPr lang="en-US" dirty="0"/>
            </a:br>
            <a:r>
              <a:rPr lang="en-US" dirty="0"/>
              <a:t>	&lt;span&gt;Second Child, Second Group&lt;/span&gt;</a:t>
            </a:r>
            <a:br>
              <a:rPr lang="en-US" dirty="0"/>
            </a:br>
            <a:r>
              <a:rPr lang="en-US" dirty="0"/>
              <a:t>&lt;/div&gt;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0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[attribute^=“value”] will select all elements with an attribute that begins with a value.</a:t>
            </a:r>
          </a:p>
          <a:p>
            <a:pPr marL="0" indent="0">
              <a:buNone/>
            </a:pPr>
            <a:r>
              <a:rPr lang="en-US" dirty="0"/>
              <a:t>	$(‘input[value^=‘Save’]’)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begins with Save</a:t>
            </a:r>
          </a:p>
          <a:p>
            <a:pPr marL="0" indent="0">
              <a:buNone/>
            </a:pPr>
            <a:r>
              <a:rPr lang="en-US" dirty="0"/>
              <a:t>	&lt;input type=‘button’ value=‘Save Customer’&gt;</a:t>
            </a:r>
            <a:br>
              <a:rPr lang="en-US" dirty="0"/>
            </a:br>
            <a:r>
              <a:rPr lang="en-US" dirty="0"/>
              <a:t>	&lt;input type=‘button’ value=‘Save Employee’&gt;</a:t>
            </a:r>
          </a:p>
          <a:p>
            <a:r>
              <a:rPr lang="en-US" dirty="0"/>
              <a:t>[attribute$=“value”] will select all elements with an attribute that ends with a value.</a:t>
            </a:r>
          </a:p>
          <a:p>
            <a:pPr marL="0" indent="0">
              <a:buNone/>
            </a:pPr>
            <a:r>
              <a:rPr lang="en-US" dirty="0"/>
              <a:t>	$(‘input[value$=‘Save’]’)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ends with Save</a:t>
            </a:r>
          </a:p>
          <a:p>
            <a:pPr marL="0" indent="0">
              <a:buNone/>
            </a:pPr>
            <a:r>
              <a:rPr lang="en-US" dirty="0"/>
              <a:t>	&lt;input type=‘button’ value=‘Customer Save’&gt;</a:t>
            </a:r>
            <a:br>
              <a:rPr lang="en-US" dirty="0"/>
            </a:br>
            <a:r>
              <a:rPr lang="en-US" dirty="0"/>
              <a:t>	&lt;input type=‘button’ value=‘Employee Save’&gt;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1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[attribute*=“value”] will select all elements with an attribute that contains a value.</a:t>
            </a:r>
          </a:p>
          <a:p>
            <a:pPr marL="0" indent="0">
              <a:buNone/>
            </a:pPr>
            <a:r>
              <a:rPr lang="en-US" dirty="0"/>
              <a:t>	$(‘input[value*=‘Save’]’)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contain Save</a:t>
            </a:r>
          </a:p>
          <a:p>
            <a:pPr marL="0" indent="0">
              <a:buNone/>
            </a:pPr>
            <a:r>
              <a:rPr lang="en-US" dirty="0"/>
              <a:t>	&lt;input type=‘button’ value=‘Click to Save Customer’&gt;</a:t>
            </a:r>
            <a:br>
              <a:rPr lang="en-US" dirty="0"/>
            </a:br>
            <a:r>
              <a:rPr lang="en-US" dirty="0"/>
              <a:t>	&lt;input type=‘button’ value=‘Click to Save Employee’&gt;</a:t>
            </a:r>
          </a:p>
        </p:txBody>
      </p:sp>
    </p:spTree>
    <p:extLst>
      <p:ext uri="{BB962C8B-B14F-4D97-AF65-F5344CB8AC3E}">
        <p14:creationId xmlns:p14="http://schemas.microsoft.com/office/powerpoint/2010/main" val="4903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Why use jQuery?</a:t>
            </a:r>
          </a:p>
        </p:txBody>
      </p:sp>
      <p:sp>
        <p:nvSpPr>
          <p:cNvPr id="4" name="Chevron 3"/>
          <p:cNvSpPr/>
          <p:nvPr/>
        </p:nvSpPr>
        <p:spPr>
          <a:xfrm>
            <a:off x="379104" y="3149600"/>
            <a:ext cx="1866900" cy="8128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jQuery</a:t>
            </a:r>
          </a:p>
        </p:txBody>
      </p:sp>
      <p:sp>
        <p:nvSpPr>
          <p:cNvPr id="5" name="Chevron 4"/>
          <p:cNvSpPr/>
          <p:nvPr/>
        </p:nvSpPr>
        <p:spPr>
          <a:xfrm>
            <a:off x="1981200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file</a:t>
            </a:r>
          </a:p>
        </p:txBody>
      </p:sp>
      <p:sp>
        <p:nvSpPr>
          <p:cNvPr id="6" name="Chevron 5"/>
          <p:cNvSpPr/>
          <p:nvPr/>
        </p:nvSpPr>
        <p:spPr>
          <a:xfrm>
            <a:off x="3564246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Cross-browsers</a:t>
            </a:r>
          </a:p>
        </p:txBody>
      </p:sp>
      <p:sp>
        <p:nvSpPr>
          <p:cNvPr id="7" name="Chevron 6"/>
          <p:cNvSpPr/>
          <p:nvPr/>
        </p:nvSpPr>
        <p:spPr>
          <a:xfrm>
            <a:off x="5139994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Selectors</a:t>
            </a:r>
          </a:p>
        </p:txBody>
      </p:sp>
      <p:sp>
        <p:nvSpPr>
          <p:cNvPr id="8" name="Chevron 7"/>
          <p:cNvSpPr/>
          <p:nvPr/>
        </p:nvSpPr>
        <p:spPr>
          <a:xfrm>
            <a:off x="6715742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9" name="Chevron 8"/>
          <p:cNvSpPr/>
          <p:nvPr/>
        </p:nvSpPr>
        <p:spPr>
          <a:xfrm>
            <a:off x="8291490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10" name="Chevron 9"/>
          <p:cNvSpPr/>
          <p:nvPr/>
        </p:nvSpPr>
        <p:spPr>
          <a:xfrm>
            <a:off x="9867238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20585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Iterating Through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.each(function(index, element)) is used to iterate through jQuery objects</a:t>
            </a:r>
          </a:p>
          <a:p>
            <a:pPr marL="0" indent="0">
              <a:buNone/>
            </a:pPr>
            <a:r>
              <a:rPr lang="en-US" dirty="0"/>
              <a:t>	$(‘div’).each(function(index){</a:t>
            </a:r>
            <a:br>
              <a:rPr lang="en-US" dirty="0"/>
            </a:br>
            <a:r>
              <a:rPr lang="en-US" dirty="0"/>
              <a:t>		alert(index + ‘=’ + $(this).text());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Iterates through each div element and returns its index number 	and text</a:t>
            </a:r>
          </a:p>
          <a:p>
            <a:pPr marL="0" indent="0">
              <a:buNone/>
            </a:pPr>
            <a:r>
              <a:rPr lang="en-US" dirty="0"/>
              <a:t>	$(‘div’).each(function(index, element){</a:t>
            </a:r>
            <a:br>
              <a:rPr lang="en-US" dirty="0"/>
            </a:br>
            <a:r>
              <a:rPr lang="en-US" dirty="0"/>
              <a:t>		alert(index + ‘=’ + $(element).text());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		element = this</a:t>
            </a:r>
          </a:p>
        </p:txBody>
      </p:sp>
    </p:spTree>
    <p:extLst>
      <p:ext uri="{BB962C8B-B14F-4D97-AF65-F5344CB8AC3E}">
        <p14:creationId xmlns:p14="http://schemas.microsoft.com/office/powerpoint/2010/main" val="89614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DOM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this.propertyName</a:t>
            </a:r>
            <a:r>
              <a:rPr lang="en-US" dirty="0"/>
              <a:t> statement can be used to modify an object’s properties directly</a:t>
            </a:r>
          </a:p>
          <a:p>
            <a:pPr marL="0" indent="0">
              <a:buNone/>
            </a:pPr>
            <a:r>
              <a:rPr lang="en-US" dirty="0"/>
              <a:t>	$(‘div’).each(function(index){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this.title</a:t>
            </a:r>
            <a:r>
              <a:rPr lang="en-US" dirty="0"/>
              <a:t> = “My Index =” + index;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Iterates through each div and modifies the title. If the property 	does not exist it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71215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Accessing &amp; Modifying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Object attributes can be accessed using </a:t>
            </a:r>
            <a:r>
              <a:rPr lang="en-US" sz="3200" dirty="0" err="1"/>
              <a:t>attr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val</a:t>
            </a:r>
            <a:r>
              <a:rPr lang="en-US" sz="3200" dirty="0"/>
              <a:t> = $(‘</a:t>
            </a:r>
            <a:r>
              <a:rPr lang="en-US" sz="3200" dirty="0" err="1"/>
              <a:t>myDiv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(‘title’);</a:t>
            </a:r>
          </a:p>
          <a:p>
            <a:pPr marL="0" indent="0">
              <a:buNone/>
            </a:pPr>
            <a:r>
              <a:rPr lang="en-US" sz="3200" dirty="0"/>
              <a:t>	Retrieves the value of the title attribute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attr</a:t>
            </a:r>
            <a:r>
              <a:rPr lang="en-US" sz="3200" dirty="0"/>
              <a:t>(</a:t>
            </a:r>
            <a:r>
              <a:rPr lang="en-US" sz="3200" dirty="0" err="1"/>
              <a:t>attributeName</a:t>
            </a:r>
            <a:r>
              <a:rPr lang="en-US" sz="3200" dirty="0"/>
              <a:t>, value) is the method used to access an object’s attributes and modify the value</a:t>
            </a:r>
          </a:p>
          <a:p>
            <a:pPr marL="0" indent="0">
              <a:buNone/>
            </a:pPr>
            <a:r>
              <a:rPr lang="en-US" sz="3200" dirty="0"/>
              <a:t>	$(‘</a:t>
            </a:r>
            <a:r>
              <a:rPr lang="en-US" sz="3200" dirty="0" err="1"/>
              <a:t>img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(‘title’, ‘Image Title’);</a:t>
            </a:r>
          </a:p>
          <a:p>
            <a:pPr marL="0" indent="0">
              <a:buNone/>
            </a:pPr>
            <a:r>
              <a:rPr lang="en-US" sz="3200" dirty="0"/>
              <a:t>	Changes the title attribute to a value of Image Title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852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Multiple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To modify multiple attributes pass a JSON object containing name/value pairs</a:t>
            </a:r>
          </a:p>
          <a:p>
            <a:pPr marL="0" indent="0">
              <a:buNone/>
            </a:pPr>
            <a:r>
              <a:rPr lang="en-US" sz="3200" dirty="0"/>
              <a:t>	$(‘</a:t>
            </a:r>
            <a:r>
              <a:rPr lang="en-US" sz="3200" dirty="0" err="1"/>
              <a:t>img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({</a:t>
            </a:r>
            <a:br>
              <a:rPr lang="en-US" sz="3200" dirty="0"/>
            </a:br>
            <a:r>
              <a:rPr lang="en-US" sz="3200" dirty="0"/>
              <a:t>		title: ‘Image Title’,</a:t>
            </a:r>
            <a:br>
              <a:rPr lang="en-US" sz="3200" dirty="0"/>
            </a:br>
            <a:r>
              <a:rPr lang="en-US" sz="3200" dirty="0"/>
              <a:t>		alt: ‘My Image’</a:t>
            </a:r>
            <a:br>
              <a:rPr lang="en-US" sz="3200" dirty="0"/>
            </a:br>
            <a:r>
              <a:rPr lang="en-US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51237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Adding &amp; 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Four key methods handle inserting nodes into elements</a:t>
            </a:r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 err="1"/>
              <a:t>appendTo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prepend()</a:t>
            </a:r>
          </a:p>
          <a:p>
            <a:pPr lvl="1"/>
            <a:r>
              <a:rPr lang="en-US" dirty="0" err="1"/>
              <a:t>prependTo</a:t>
            </a:r>
            <a:r>
              <a:rPr lang="en-US" dirty="0"/>
              <a:t>()</a:t>
            </a:r>
          </a:p>
          <a:p>
            <a:r>
              <a:rPr lang="en-US" sz="3200" dirty="0"/>
              <a:t>To remove nodes from element use .remove()</a:t>
            </a:r>
          </a:p>
        </p:txBody>
      </p:sp>
    </p:spTree>
    <p:extLst>
      <p:ext uri="{BB962C8B-B14F-4D97-AF65-F5344CB8AC3E}">
        <p14:creationId xmlns:p14="http://schemas.microsoft.com/office/powerpoint/2010/main" val="94269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Appending to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Appending adds children at the end of the matching element</a:t>
            </a:r>
          </a:p>
          <a:p>
            <a:pPr marL="0" indent="0">
              <a:buNone/>
            </a:pPr>
            <a:r>
              <a:rPr lang="en-US" sz="3200" dirty="0"/>
              <a:t>	$(‘&lt;span&gt;Some text&lt;/span&gt;’).</a:t>
            </a:r>
            <a:r>
              <a:rPr lang="en-US" sz="3200" dirty="0" err="1"/>
              <a:t>appendTo</a:t>
            </a:r>
            <a:r>
              <a:rPr lang="en-US" sz="3200" dirty="0"/>
              <a:t>(‘.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OR</a:t>
            </a:r>
          </a:p>
          <a:p>
            <a:pPr marL="0" indent="0">
              <a:buNone/>
            </a:pPr>
            <a:r>
              <a:rPr lang="en-US" sz="3200" dirty="0"/>
              <a:t>	$(‘.</a:t>
            </a:r>
            <a:r>
              <a:rPr lang="en-US" sz="3200" dirty="0" err="1"/>
              <a:t>myClass</a:t>
            </a:r>
            <a:r>
              <a:rPr lang="en-US" sz="3200" dirty="0"/>
              <a:t>’).append(‘&lt;span&gt;Some text&lt;/span&gt;’);</a:t>
            </a:r>
          </a:p>
          <a:p>
            <a:pPr marL="0" indent="0">
              <a:buNone/>
            </a:pPr>
            <a:r>
              <a:rPr lang="en-US" sz="3200" dirty="0"/>
              <a:t>	Would result Some text being added into each element 	with class=‘</a:t>
            </a:r>
            <a:r>
              <a:rPr lang="en-US" sz="3200" dirty="0" err="1"/>
              <a:t>myClass</a:t>
            </a:r>
            <a:r>
              <a:rPr lang="en-US" sz="32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8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Prepending to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Prepending adds children at the beginning of the matching element</a:t>
            </a:r>
          </a:p>
          <a:p>
            <a:pPr marL="0" indent="0">
              <a:buNone/>
            </a:pPr>
            <a:r>
              <a:rPr lang="en-US" sz="3200" dirty="0"/>
              <a:t>	$(‘&lt;span&gt;Some text&lt;/span&gt;’).</a:t>
            </a:r>
            <a:r>
              <a:rPr lang="en-US" sz="3200" dirty="0" err="1"/>
              <a:t>prependTo</a:t>
            </a:r>
            <a:r>
              <a:rPr lang="en-US" sz="3200" dirty="0"/>
              <a:t>(‘.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OR</a:t>
            </a:r>
          </a:p>
          <a:p>
            <a:pPr marL="0" indent="0">
              <a:buNone/>
            </a:pPr>
            <a:r>
              <a:rPr lang="en-US" sz="3200" dirty="0"/>
              <a:t>	$(‘.</a:t>
            </a:r>
            <a:r>
              <a:rPr lang="en-US" sz="3200" dirty="0" err="1"/>
              <a:t>myClass</a:t>
            </a:r>
            <a:r>
              <a:rPr lang="en-US" sz="3200" dirty="0"/>
              <a:t>’).prepend(‘&lt;span&gt;Some text&lt;/span&gt;’);</a:t>
            </a:r>
          </a:p>
          <a:p>
            <a:pPr marL="0" indent="0">
              <a:buNone/>
            </a:pPr>
            <a:r>
              <a:rPr lang="en-US" sz="3200" dirty="0"/>
              <a:t>	Would result Some text being added into each element 	with class=‘</a:t>
            </a:r>
            <a:r>
              <a:rPr lang="en-US" sz="3200" dirty="0" err="1"/>
              <a:t>myClass</a:t>
            </a:r>
            <a:r>
              <a:rPr lang="en-US" sz="32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Wrapping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The following HTML and .warp() function</a:t>
            </a:r>
          </a:p>
          <a:p>
            <a:pPr marL="0" indent="0">
              <a:buNone/>
            </a:pPr>
            <a:r>
              <a:rPr lang="en-US" dirty="0"/>
              <a:t>	&lt;div class=“state”&gt;Arizona&lt;/div</a:t>
            </a:r>
            <a:r>
              <a:rPr lang="en-US" sz="3200" dirty="0"/>
              <a:t>&gt;</a:t>
            </a:r>
            <a:endParaRPr lang="ar-EG" sz="3200" dirty="0"/>
          </a:p>
          <a:p>
            <a:pPr marL="0" indent="0">
              <a:buNone/>
            </a:pPr>
            <a:r>
              <a:rPr lang="ar-EG" sz="3200" dirty="0"/>
              <a:t>	</a:t>
            </a:r>
            <a:r>
              <a:rPr lang="en-US" sz="3200" dirty="0"/>
              <a:t>$(‘.state’).wrap(‘&lt;div class=‘us-state’&gt;’);</a:t>
            </a:r>
            <a:endParaRPr lang="ar-EG" sz="3200" dirty="0"/>
          </a:p>
          <a:p>
            <a:pPr marL="0" indent="0">
              <a:buNone/>
            </a:pPr>
            <a:r>
              <a:rPr lang="ar-EG" sz="3200" dirty="0"/>
              <a:t>	</a:t>
            </a:r>
            <a:r>
              <a:rPr lang="en-US" sz="3200" dirty="0"/>
              <a:t>Result in</a:t>
            </a:r>
          </a:p>
          <a:p>
            <a:pPr marL="0" indent="0">
              <a:buNone/>
            </a:pPr>
            <a:r>
              <a:rPr lang="en-US" sz="3200" dirty="0"/>
              <a:t>	&lt;div class=“us--state”&gt;</a:t>
            </a:r>
            <a:br>
              <a:rPr lang="en-US" sz="3200" dirty="0"/>
            </a:br>
            <a:r>
              <a:rPr lang="en-US" sz="3200" dirty="0"/>
              <a:t>		&lt;div class=“state”&gt;Arizona&lt;/div&gt;	</a:t>
            </a:r>
            <a:br>
              <a:rPr lang="en-US" sz="3200" dirty="0"/>
            </a:br>
            <a:r>
              <a:rPr lang="en-US" sz="3200" dirty="0"/>
              <a:t>	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.remove() will remove matched elements from the DOM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$(‘.phone, .location’).remove();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will result in objects with .phone or .location classes 	being removed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18819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The .</a:t>
            </a:r>
            <a:r>
              <a:rPr lang="en-US" sz="3200" dirty="0" err="1"/>
              <a:t>css</a:t>
            </a:r>
            <a:r>
              <a:rPr lang="en-US" sz="3200" dirty="0"/>
              <a:t>() function can be used to modify an object’s style</a:t>
            </a:r>
          </a:p>
          <a:p>
            <a:pPr marL="0" indent="0">
              <a:buNone/>
            </a:pPr>
            <a:r>
              <a:rPr lang="en-US" sz="3200" dirty="0"/>
              <a:t>	$(“div”).</a:t>
            </a:r>
            <a:r>
              <a:rPr lang="en-US" sz="3200" dirty="0" err="1"/>
              <a:t>css</a:t>
            </a:r>
            <a:r>
              <a:rPr lang="en-US" sz="3200" dirty="0"/>
              <a:t>(“color”, “red”);</a:t>
            </a:r>
          </a:p>
          <a:p>
            <a:r>
              <a:rPr lang="en-US" sz="3200" dirty="0"/>
              <a:t>Multiple styles can be modified by passing a JSON object</a:t>
            </a:r>
          </a:p>
          <a:p>
            <a:pPr marL="0" indent="0">
              <a:buNone/>
            </a:pPr>
            <a:r>
              <a:rPr lang="en-US" sz="3200" dirty="0"/>
              <a:t>	$(‘div’).</a:t>
            </a:r>
            <a:r>
              <a:rPr lang="en-US" sz="3200" dirty="0" err="1"/>
              <a:t>css</a:t>
            </a:r>
            <a:r>
              <a:rPr lang="en-US" sz="3200" dirty="0"/>
              <a:t>({</a:t>
            </a:r>
            <a:br>
              <a:rPr lang="en-US" sz="3200" dirty="0"/>
            </a:br>
            <a:r>
              <a:rPr lang="en-US" sz="3200" dirty="0"/>
              <a:t>		‘color’: ‘#ccc’,</a:t>
            </a:r>
            <a:br>
              <a:rPr lang="en-US" sz="3200" dirty="0"/>
            </a:br>
            <a:r>
              <a:rPr lang="en-US" sz="3200" dirty="0"/>
              <a:t>		‘font-weight’: ‘bold’</a:t>
            </a:r>
            <a:br>
              <a:rPr lang="en-US" sz="3200" dirty="0"/>
            </a:br>
            <a:r>
              <a:rPr lang="en-US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290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prstClr val="black"/>
                </a:solidFill>
              </a:rPr>
              <a:t>Why use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Locate elements with specific class.</a:t>
            </a:r>
          </a:p>
          <a:p>
            <a:r>
              <a:rPr lang="en-US" sz="3200" dirty="0"/>
              <a:t>Apply styles to multiple elements.</a:t>
            </a:r>
          </a:p>
          <a:p>
            <a:r>
              <a:rPr lang="en-US" sz="3200" dirty="0"/>
              <a:t>Dealing with cross-browsers issues.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83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The four methods for working with CSS class attribute are</a:t>
            </a:r>
          </a:p>
          <a:p>
            <a:endParaRPr lang="en-US" sz="3200" dirty="0"/>
          </a:p>
          <a:p>
            <a:pPr lvl="1"/>
            <a:r>
              <a:rPr lang="en-US" dirty="0" err="1"/>
              <a:t>hasClass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100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Matching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hasClass</a:t>
            </a:r>
            <a:r>
              <a:rPr lang="en-US" sz="3200" dirty="0"/>
              <a:t>() returns true if the selected element has matching class that is specified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if($(‘p’).</a:t>
            </a:r>
            <a:r>
              <a:rPr lang="en-US" sz="3200" dirty="0" err="1"/>
              <a:t>hasClass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’)){</a:t>
            </a:r>
            <a:br>
              <a:rPr lang="en-US" sz="3200" dirty="0"/>
            </a:br>
            <a:r>
              <a:rPr lang="en-US" sz="3200" dirty="0"/>
              <a:t>		//your code here</a:t>
            </a:r>
            <a:br>
              <a:rPr lang="en-US" sz="3200" dirty="0"/>
            </a:br>
            <a:r>
              <a:rPr lang="en-US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77654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addClass</a:t>
            </a:r>
            <a:r>
              <a:rPr lang="en-US" sz="3200" dirty="0"/>
              <a:t>() adds one or more class names to the class attribute of each matched element.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addClass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addClass</a:t>
            </a:r>
            <a:r>
              <a:rPr lang="en-US" sz="3200" dirty="0"/>
              <a:t>(‘class1 class2 class3’);</a:t>
            </a:r>
          </a:p>
        </p:txBody>
      </p:sp>
    </p:spTree>
    <p:extLst>
      <p:ext uri="{BB962C8B-B14F-4D97-AF65-F5344CB8AC3E}">
        <p14:creationId xmlns:p14="http://schemas.microsoft.com/office/powerpoint/2010/main" val="3888557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Removing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removeClass</a:t>
            </a:r>
            <a:r>
              <a:rPr lang="en-US" sz="3200" dirty="0"/>
              <a:t>() can remove one or more classes</a:t>
            </a:r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(‘class1 class2 class3’);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/>
              <a:t>	Remove all class attributes for the matching nodes.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65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Toggling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toggleClass</a:t>
            </a:r>
            <a:r>
              <a:rPr lang="en-US" sz="3200" dirty="0"/>
              <a:t>() alternates adding or removing a class based on the current presence or absence of the class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toggleClass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&lt;style&gt;</a:t>
            </a:r>
            <a:br>
              <a:rPr lang="en-US" sz="3200" dirty="0"/>
            </a:br>
            <a:r>
              <a:rPr lang="en-US" sz="3200" dirty="0"/>
              <a:t>		.</a:t>
            </a:r>
            <a:r>
              <a:rPr lang="en-US" sz="3200" dirty="0" err="1"/>
              <a:t>myClass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		background-color: blue;</a:t>
            </a:r>
            <a:br>
              <a:rPr lang="en-US" sz="3200" dirty="0"/>
            </a:br>
            <a:r>
              <a:rPr lang="en-US" sz="3200" dirty="0"/>
              <a:t>		}</a:t>
            </a:r>
            <a:br>
              <a:rPr lang="en-US" sz="3200" dirty="0"/>
            </a:br>
            <a:r>
              <a:rPr lang="en-US" sz="3200" dirty="0"/>
              <a:t>	&lt;/style&gt;</a:t>
            </a:r>
          </a:p>
        </p:txBody>
      </p:sp>
    </p:spTree>
    <p:extLst>
      <p:ext uri="{BB962C8B-B14F-4D97-AF65-F5344CB8AC3E}">
        <p14:creationId xmlns:p14="http://schemas.microsoft.com/office/powerpoint/2010/main" val="596681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Events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Question:</a:t>
            </a:r>
          </a:p>
          <a:p>
            <a:pPr marL="0" indent="0">
              <a:buNone/>
            </a:pPr>
            <a:r>
              <a:rPr lang="en-US" sz="3200" dirty="0"/>
              <a:t>	What type of JavaScript code do you write to handle a 	button click event?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Answer:</a:t>
            </a:r>
          </a:p>
          <a:p>
            <a:pPr marL="0" indent="0">
              <a:buNone/>
            </a:pPr>
            <a:r>
              <a:rPr lang="en-US" sz="3200" dirty="0"/>
              <a:t>	It depends on the browsers.</a:t>
            </a:r>
          </a:p>
        </p:txBody>
      </p:sp>
    </p:spTree>
    <p:extLst>
      <p:ext uri="{BB962C8B-B14F-4D97-AF65-F5344CB8AC3E}">
        <p14:creationId xmlns:p14="http://schemas.microsoft.com/office/powerpoint/2010/main" val="152505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Events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Most browsers: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button.addEventListener</a:t>
            </a:r>
            <a:r>
              <a:rPr lang="en-US" sz="3200" dirty="0"/>
              <a:t>(‘click’, function() { });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Internet Explorer: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button.attachEvent</a:t>
            </a:r>
            <a:r>
              <a:rPr lang="en-US" sz="3200" dirty="0"/>
              <a:t>(‘</a:t>
            </a:r>
            <a:r>
              <a:rPr lang="en-US" sz="3200" dirty="0" err="1"/>
              <a:t>onclick</a:t>
            </a:r>
            <a:r>
              <a:rPr lang="en-US" sz="3200" dirty="0"/>
              <a:t>’, function() { });</a:t>
            </a:r>
          </a:p>
        </p:txBody>
      </p:sp>
    </p:spTree>
    <p:extLst>
      <p:ext uri="{BB962C8B-B14F-4D97-AF65-F5344CB8AC3E}">
        <p14:creationId xmlns:p14="http://schemas.microsoft.com/office/powerpoint/2010/main" val="5964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jQuery Event Model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Events notify a program that a user performed some type of action.</a:t>
            </a:r>
          </a:p>
          <a:p>
            <a:r>
              <a:rPr lang="en-US" sz="3200" dirty="0"/>
              <a:t>jQuery provides a cross-browser event model that works in IE, Chrome, Opera, Firefox, Safari and more.</a:t>
            </a:r>
          </a:p>
          <a:p>
            <a:r>
              <a:rPr lang="en-US" sz="3200" dirty="0"/>
              <a:t>jQuery event model is simple to use and provides a compact syntax.</a:t>
            </a:r>
          </a:p>
        </p:txBody>
      </p:sp>
    </p:spTree>
    <p:extLst>
      <p:ext uri="{BB962C8B-B14F-4D97-AF65-F5344CB8AC3E}">
        <p14:creationId xmlns:p14="http://schemas.microsoft.com/office/powerpoint/2010/main" val="1050836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jQuery Event Shortcut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jQuery event shortcuts:</a:t>
            </a:r>
          </a:p>
          <a:p>
            <a:pPr lvl="1"/>
            <a:r>
              <a:rPr lang="en-US" dirty="0"/>
              <a:t>click()</a:t>
            </a:r>
          </a:p>
          <a:p>
            <a:pPr lvl="1"/>
            <a:r>
              <a:rPr lang="en-US" dirty="0"/>
              <a:t>blur()</a:t>
            </a:r>
          </a:p>
          <a:p>
            <a:pPr lvl="1"/>
            <a:r>
              <a:rPr lang="en-US" dirty="0"/>
              <a:t>focus()</a:t>
            </a:r>
          </a:p>
          <a:p>
            <a:pPr lvl="1"/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mouseover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keydown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keyup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keypress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7035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Click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.click(handler(</a:t>
            </a:r>
            <a:r>
              <a:rPr lang="en-US" sz="3200" dirty="0" err="1"/>
              <a:t>eventObject</a:t>
            </a:r>
            <a:r>
              <a:rPr lang="en-US" sz="3200" dirty="0"/>
              <a:t>)) is used to listen for a click event or trigger a click event on an element.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$(‘</a:t>
            </a:r>
            <a:r>
              <a:rPr lang="en-US" dirty="0" err="1"/>
              <a:t>myId</a:t>
            </a:r>
            <a:r>
              <a:rPr lang="en-US" dirty="0"/>
              <a:t>’).click(function(){</a:t>
            </a:r>
            <a:br>
              <a:rPr lang="en-US" dirty="0"/>
            </a:br>
            <a:r>
              <a:rPr lang="en-US" dirty="0"/>
              <a:t>		alert(‘Clicked’);</a:t>
            </a:r>
            <a:br>
              <a:rPr lang="en-US" dirty="0"/>
            </a:br>
            <a:r>
              <a:rPr lang="en-US" dirty="0"/>
              <a:t>	});</a:t>
            </a:r>
          </a:p>
          <a:p>
            <a:r>
              <a:rPr lang="en-US" sz="3200" dirty="0"/>
              <a:t>Raising a click event from within another function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otherId</a:t>
            </a:r>
            <a:r>
              <a:rPr lang="en-US" dirty="0"/>
              <a:t>’).click(function(){</a:t>
            </a:r>
            <a:br>
              <a:rPr lang="en-US" dirty="0"/>
            </a:br>
            <a:r>
              <a:rPr lang="en-US" dirty="0"/>
              <a:t>		$(‘</a:t>
            </a:r>
            <a:r>
              <a:rPr lang="en-US" dirty="0" err="1"/>
              <a:t>myId</a:t>
            </a:r>
            <a:r>
              <a:rPr lang="en-US" dirty="0"/>
              <a:t>’).click();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This would fire when the element </a:t>
            </a:r>
            <a:r>
              <a:rPr lang="en-US" dirty="0" err="1"/>
              <a:t>otherId</a:t>
            </a:r>
            <a:r>
              <a:rPr lang="en-US" dirty="0"/>
              <a:t> was clicked and raise 	the click event for </a:t>
            </a:r>
            <a:r>
              <a:rPr lang="en-US" dirty="0" err="1"/>
              <a:t>myId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6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Getting Started with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jQuery</a:t>
            </a:r>
          </a:p>
          <a:p>
            <a:pPr lvl="1"/>
            <a:r>
              <a:rPr lang="en-US" dirty="0"/>
              <a:t>Download the jQuery script from </a:t>
            </a:r>
            <a:r>
              <a:rPr lang="en-US" dirty="0">
                <a:hlinkClick r:id="rId2"/>
              </a:rPr>
              <a:t>http://jquery.com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Reference the script in your web page: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&lt;script type=“text/</a:t>
            </a:r>
            <a:r>
              <a:rPr lang="en-US" dirty="0" err="1"/>
              <a:t>javascript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=“jquery.js” &gt;&lt;/script&gt;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</p:txBody>
      </p:sp>
    </p:spTree>
    <p:extLst>
      <p:ext uri="{BB962C8B-B14F-4D97-AF65-F5344CB8AC3E}">
        <p14:creationId xmlns:p14="http://schemas.microsoft.com/office/powerpoint/2010/main" val="3493004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.on(</a:t>
            </a:r>
            <a:r>
              <a:rPr lang="en-US" sz="3200" dirty="0" err="1"/>
              <a:t>eventType</a:t>
            </a:r>
            <a:r>
              <a:rPr lang="en-US" sz="3200" dirty="0"/>
              <a:t>, handler(</a:t>
            </a:r>
            <a:r>
              <a:rPr lang="en-US" sz="3200" dirty="0" err="1"/>
              <a:t>eventObject</a:t>
            </a:r>
            <a:r>
              <a:rPr lang="en-US" sz="3200" dirty="0"/>
              <a:t>)) attaches a handler to an event for the selected element.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’).on(‘click’, function(){</a:t>
            </a:r>
            <a:br>
              <a:rPr lang="en-US" dirty="0"/>
            </a:br>
            <a:r>
              <a:rPr lang="en-US" dirty="0"/>
              <a:t>	//handle click event</a:t>
            </a:r>
            <a:br>
              <a:rPr lang="en-US" dirty="0"/>
            </a:b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35269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off()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.off(event) is used to remove a handler previously bound to an element.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’).click(handler);</a:t>
            </a:r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’).off();</a:t>
            </a:r>
          </a:p>
          <a:p>
            <a:endParaRPr lang="en-US" dirty="0"/>
          </a:p>
          <a:p>
            <a:r>
              <a:rPr lang="en-US" dirty="0"/>
              <a:t>.off(event) is used to remove a handler previously bound to an element.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      $(‘#</a:t>
            </a:r>
            <a:r>
              <a:rPr lang="en-US" dirty="0" err="1"/>
              <a:t>myDiv</a:t>
            </a:r>
            <a:r>
              <a:rPr lang="en-US" dirty="0"/>
              <a:t>’).off(‘click’);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0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Binding Multiple Events with 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.on() allows multiple events to be bound to one or more elements</a:t>
            </a:r>
          </a:p>
          <a:p>
            <a:r>
              <a:rPr lang="en-US" sz="3200" dirty="0"/>
              <a:t>Event names to bind are separated with a space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’).on(‘</a:t>
            </a:r>
            <a:r>
              <a:rPr lang="en-US" dirty="0" err="1"/>
              <a:t>mouseenter</a:t>
            </a:r>
            <a:r>
              <a:rPr lang="en-US" dirty="0"/>
              <a:t> </a:t>
            </a:r>
            <a:r>
              <a:rPr lang="en-US" dirty="0" err="1"/>
              <a:t>mouseleave</a:t>
            </a:r>
            <a:r>
              <a:rPr lang="en-US" dirty="0"/>
              <a:t>’, function(){</a:t>
            </a:r>
            <a:br>
              <a:rPr lang="en-US" dirty="0"/>
            </a:br>
            <a:r>
              <a:rPr lang="en-US" dirty="0"/>
              <a:t>	$(this).</a:t>
            </a:r>
            <a:r>
              <a:rPr lang="en-US" dirty="0" err="1"/>
              <a:t>toggleClass</a:t>
            </a:r>
            <a:r>
              <a:rPr lang="en-US" dirty="0"/>
              <a:t>(‘entered’);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2736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on() allow new DOM elements to automatically be “attached” to an event handler</a:t>
            </a:r>
          </a:p>
          <a:p>
            <a:endParaRPr lang="en-US" sz="3200" dirty="0"/>
          </a:p>
          <a:p>
            <a:r>
              <a:rPr lang="en-US" sz="3200" dirty="0"/>
              <a:t>Allow children to be added to a container without explicitly attaching an event handler to each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4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 with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Works when new objects are added into the DOM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$(‘table </a:t>
            </a:r>
            <a:r>
              <a:rPr lang="en-US" sz="2000" dirty="0" err="1"/>
              <a:t>tbody</a:t>
            </a:r>
            <a:r>
              <a:rPr lang="en-US" sz="2000" dirty="0"/>
              <a:t>’).on(‘click’, ’</a:t>
            </a:r>
            <a:r>
              <a:rPr lang="en-US" sz="2000" dirty="0" err="1"/>
              <a:t>tr</a:t>
            </a:r>
            <a:r>
              <a:rPr lang="en-US" sz="2000" dirty="0"/>
              <a:t>’, function(event) {</a:t>
            </a:r>
            <a:br>
              <a:rPr lang="en-US" sz="2000" dirty="0"/>
            </a:br>
            <a:r>
              <a:rPr lang="en-US" sz="2000" dirty="0"/>
              <a:t>		//handle click event</a:t>
            </a:r>
            <a:br>
              <a:rPr lang="en-US" sz="2000" dirty="0"/>
            </a:br>
            <a:r>
              <a:rPr lang="en-US" sz="20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55429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 with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Multiple events and handlers can be defined in on() using a Map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$(‘table </a:t>
            </a:r>
            <a:r>
              <a:rPr lang="en-US" sz="2000" dirty="0" err="1"/>
              <a:t>tr</a:t>
            </a:r>
            <a:r>
              <a:rPr lang="en-US" sz="2000" dirty="0"/>
              <a:t>’).on({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mouseenter</a:t>
            </a:r>
            <a:r>
              <a:rPr lang="en-US" sz="2000" dirty="0"/>
              <a:t>: function(){</a:t>
            </a:r>
            <a:br>
              <a:rPr lang="en-US" sz="2000" dirty="0"/>
            </a:br>
            <a:r>
              <a:rPr lang="en-US" sz="2000" dirty="0"/>
              <a:t>			$(this).</a:t>
            </a:r>
            <a:r>
              <a:rPr lang="en-US" sz="2000" dirty="0" err="1"/>
              <a:t>addClass</a:t>
            </a:r>
            <a:r>
              <a:rPr lang="en-US" sz="2000" dirty="0"/>
              <a:t>(“over”);		</a:t>
            </a:r>
            <a:br>
              <a:rPr lang="en-US" sz="2000" dirty="0"/>
            </a:br>
            <a:r>
              <a:rPr lang="en-US" sz="2000" dirty="0"/>
              <a:t>		},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mouseleave</a:t>
            </a:r>
            <a:r>
              <a:rPr lang="en-US" sz="2000" dirty="0"/>
              <a:t>: function(){</a:t>
            </a:r>
            <a:br>
              <a:rPr lang="en-US" sz="2000" dirty="0"/>
            </a:br>
            <a:r>
              <a:rPr lang="en-US" sz="2000" dirty="0"/>
              <a:t>			$(this).</a:t>
            </a:r>
            <a:r>
              <a:rPr lang="en-US" sz="2000" dirty="0" err="1"/>
              <a:t>removeClass</a:t>
            </a:r>
            <a:r>
              <a:rPr lang="en-US" sz="2000" dirty="0"/>
              <a:t>(“out”);</a:t>
            </a:r>
            <a:br>
              <a:rPr lang="en-US" sz="2000" dirty="0"/>
            </a:br>
            <a:r>
              <a:rPr lang="en-US" sz="2000" dirty="0"/>
              <a:t>		}</a:t>
            </a:r>
            <a:br>
              <a:rPr lang="en-US" sz="2000" dirty="0"/>
            </a:br>
            <a:r>
              <a:rPr lang="en-US" sz="20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6191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Hover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Hover events can be handled using hover()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$(selector).hover(</a:t>
            </a:r>
            <a:r>
              <a:rPr lang="en-US" sz="2000" dirty="0" err="1"/>
              <a:t>handlerIn</a:t>
            </a:r>
            <a:r>
              <a:rPr lang="en-US" sz="2000" dirty="0"/>
              <a:t>, </a:t>
            </a:r>
            <a:r>
              <a:rPr lang="en-US" sz="2000" dirty="0" err="1"/>
              <a:t>handlerOut</a:t>
            </a:r>
            <a:r>
              <a:rPr lang="en-US" sz="2000" dirty="0"/>
              <a:t>)</a:t>
            </a:r>
          </a:p>
          <a:p>
            <a:r>
              <a:rPr lang="en-US" sz="3200" dirty="0" err="1"/>
              <a:t>handlerIn</a:t>
            </a:r>
            <a:r>
              <a:rPr lang="en-US" sz="3200" dirty="0"/>
              <a:t> is equivalent to </a:t>
            </a:r>
            <a:r>
              <a:rPr lang="en-US" sz="3200" dirty="0" err="1"/>
              <a:t>mouseenter</a:t>
            </a:r>
            <a:r>
              <a:rPr lang="en-US" sz="3200" dirty="0"/>
              <a:t> and </a:t>
            </a:r>
            <a:r>
              <a:rPr lang="en-US" sz="3200" dirty="0" err="1"/>
              <a:t>handlerOut</a:t>
            </a:r>
            <a:r>
              <a:rPr lang="en-US" sz="3200" dirty="0"/>
              <a:t> is equivalent to </a:t>
            </a:r>
            <a:r>
              <a:rPr lang="en-US" sz="3200" dirty="0" err="1"/>
              <a:t>mouseleave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r>
              <a:rPr lang="en-US" dirty="0"/>
              <a:t>	$(‘#</a:t>
            </a:r>
            <a:r>
              <a:rPr lang="en-US" dirty="0" err="1"/>
              <a:t>myDiv</a:t>
            </a:r>
            <a:r>
              <a:rPr lang="en-US" dirty="0"/>
              <a:t>’).hover(</a:t>
            </a:r>
            <a:br>
              <a:rPr lang="en-US" dirty="0"/>
            </a:br>
            <a:r>
              <a:rPr lang="en-US" dirty="0"/>
              <a:t>		function(){</a:t>
            </a:r>
            <a:br>
              <a:rPr lang="en-US" dirty="0"/>
            </a:br>
            <a:r>
              <a:rPr lang="en-US" dirty="0"/>
              <a:t>			$(this).</a:t>
            </a:r>
            <a:r>
              <a:rPr lang="en-US" dirty="0" err="1"/>
              <a:t>css</a:t>
            </a:r>
            <a:r>
              <a:rPr lang="en-US" dirty="0"/>
              <a:t>(‘background-color’, ‘red’);</a:t>
            </a:r>
            <a:br>
              <a:rPr lang="en-US" dirty="0"/>
            </a:br>
            <a:r>
              <a:rPr lang="en-US" dirty="0"/>
              <a:t>		},</a:t>
            </a:r>
            <a:br>
              <a:rPr lang="en-US" dirty="0"/>
            </a:br>
            <a:r>
              <a:rPr lang="en-US" dirty="0"/>
              <a:t>		function(){</a:t>
            </a:r>
            <a:br>
              <a:rPr lang="en-US" dirty="0"/>
            </a:br>
            <a:r>
              <a:rPr lang="en-US" dirty="0"/>
              <a:t>			 $(this).</a:t>
            </a:r>
            <a:r>
              <a:rPr lang="en-US" dirty="0" err="1"/>
              <a:t>css</a:t>
            </a:r>
            <a:r>
              <a:rPr lang="en-US" dirty="0"/>
              <a:t>(‘background-color’, ‘white’);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9878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Alternate Hover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Another option is $(selector).hover(</a:t>
            </a:r>
            <a:r>
              <a:rPr lang="en-US" sz="3200" dirty="0" err="1"/>
              <a:t>handlerInOut</a:t>
            </a:r>
            <a:r>
              <a:rPr lang="en-US" sz="3200" dirty="0"/>
              <a:t>)</a:t>
            </a:r>
          </a:p>
          <a:p>
            <a:r>
              <a:rPr lang="en-US" sz="3200" dirty="0"/>
              <a:t>Fires the same handler for </a:t>
            </a:r>
            <a:r>
              <a:rPr lang="en-US" sz="3200" dirty="0" err="1"/>
              <a:t>mouseenter</a:t>
            </a:r>
            <a:r>
              <a:rPr lang="en-US" sz="3200" dirty="0"/>
              <a:t> and </a:t>
            </a:r>
            <a:r>
              <a:rPr lang="en-US" sz="3200" dirty="0" err="1"/>
              <a:t>mouseleave</a:t>
            </a:r>
            <a:r>
              <a:rPr lang="en-US" sz="3200" dirty="0"/>
              <a:t> events</a:t>
            </a:r>
          </a:p>
          <a:p>
            <a:r>
              <a:rPr lang="en-US" sz="3200" dirty="0"/>
              <a:t>Used with jQuery toggle method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$(‘p’).hover(function(){</a:t>
            </a:r>
            <a:br>
              <a:rPr lang="en-US" dirty="0"/>
            </a:br>
            <a:r>
              <a:rPr lang="en-US" dirty="0"/>
              <a:t>		$(this).</a:t>
            </a:r>
            <a:r>
              <a:rPr lang="en-US" dirty="0" err="1"/>
              <a:t>toggleClass</a:t>
            </a:r>
            <a:r>
              <a:rPr lang="en-US" dirty="0"/>
              <a:t>(‘</a:t>
            </a:r>
            <a:r>
              <a:rPr lang="en-US" dirty="0" err="1"/>
              <a:t>myClass</a:t>
            </a:r>
            <a:r>
              <a:rPr lang="en-US" dirty="0"/>
              <a:t>’);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This will toggle the class applied to the paragraph elements.</a:t>
            </a:r>
          </a:p>
        </p:txBody>
      </p:sp>
    </p:spTree>
    <p:extLst>
      <p:ext uri="{BB962C8B-B14F-4D97-AF65-F5344CB8AC3E}">
        <p14:creationId xmlns:p14="http://schemas.microsoft.com/office/powerpoint/2010/main" val="2305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Microsoft or Google CDN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</a:t>
            </a:r>
            <a:r>
              <a:rPr lang="en-US" sz="2000" dirty="0">
                <a:hlinkClick r:id="rId2"/>
              </a:rPr>
              <a:t>“http://ajax.microsoft.com/</a:t>
            </a:r>
            <a:r>
              <a:rPr lang="en-US" sz="2000" dirty="0" err="1">
                <a:hlinkClick r:id="rId2"/>
              </a:rPr>
              <a:t>ajax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jquery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jquery</a:t>
            </a:r>
            <a:r>
              <a:rPr lang="en-US" sz="2000" dirty="0">
                <a:hlinkClick r:id="rId2"/>
              </a:rPr>
              <a:t>-[version].</a:t>
            </a:r>
            <a:r>
              <a:rPr lang="en-US" sz="2000" dirty="0" err="1">
                <a:hlinkClick r:id="rId2"/>
              </a:rPr>
              <a:t>js</a:t>
            </a:r>
            <a:r>
              <a:rPr lang="en-US" sz="2000" dirty="0"/>
              <a:t>”&gt;&lt;/script&gt;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=“http://ajax.googleapis.com/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/[version]/jquey.min.js”&gt;&lt;/script&gt;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6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was a problem with the CDN you can load the script locally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=“http://ajax.googleapis.com/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/[version]/jquey.min.js”&gt;&lt;/script&gt;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&lt;script&gt;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window.jQuery</a:t>
            </a:r>
            <a:r>
              <a:rPr lang="en-US" sz="2000" dirty="0"/>
              <a:t> || </a:t>
            </a:r>
            <a:r>
              <a:rPr lang="en-US" sz="2000" dirty="0" err="1"/>
              <a:t>document.write</a:t>
            </a:r>
            <a:r>
              <a:rPr lang="en-US" sz="2000" dirty="0"/>
              <a:t>(‘&lt;script </a:t>
            </a:r>
            <a:r>
              <a:rPr lang="en-US" sz="2000" dirty="0" err="1"/>
              <a:t>src</a:t>
            </a:r>
            <a:r>
              <a:rPr lang="en-US" sz="2000" dirty="0"/>
              <a:t>=“jquery.js”&gt;&lt;/script&gt;’)</a:t>
            </a:r>
            <a:br>
              <a:rPr lang="en-US" sz="2000" dirty="0"/>
            </a:br>
            <a:r>
              <a:rPr lang="en-US" sz="2000" dirty="0"/>
              <a:t>	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20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the jQuery Ready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$(document).ready() to detect when page has loaded and is ready to use</a:t>
            </a:r>
          </a:p>
          <a:p>
            <a:r>
              <a:rPr lang="en-US" dirty="0"/>
              <a:t>Called once DOM hierarchy is loaded (but before all images have loaded)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&gt;</a:t>
            </a:r>
            <a:br>
              <a:rPr lang="en-US" sz="2000" dirty="0"/>
            </a:br>
            <a:r>
              <a:rPr lang="en-US" sz="2000" dirty="0"/>
              <a:t>		$(document).ready(function(){</a:t>
            </a:r>
            <a:br>
              <a:rPr lang="en-US" sz="2000" dirty="0"/>
            </a:br>
            <a:r>
              <a:rPr lang="en-US" sz="2000" dirty="0"/>
              <a:t>			//your code here</a:t>
            </a:r>
            <a:br>
              <a:rPr lang="en-US" sz="2000" dirty="0"/>
            </a:br>
            <a:r>
              <a:rPr lang="en-US" sz="2000" dirty="0"/>
              <a:t>		});</a:t>
            </a:r>
          </a:p>
          <a:p>
            <a:pPr marL="0" indent="0">
              <a:buNone/>
            </a:pPr>
            <a:r>
              <a:rPr lang="en-US" sz="2000" dirty="0"/>
              <a:t>	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07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Selectors?</a:t>
            </a:r>
          </a:p>
          <a:p>
            <a:r>
              <a:rPr lang="en-US" dirty="0"/>
              <a:t>Selecting Nodes by Tag Name.</a:t>
            </a:r>
          </a:p>
          <a:p>
            <a:r>
              <a:rPr lang="en-US" dirty="0"/>
              <a:t>Selecting Nodes by ID.</a:t>
            </a:r>
          </a:p>
          <a:p>
            <a:r>
              <a:rPr lang="en-US" dirty="0"/>
              <a:t>Selecting Nodes by Class Name.</a:t>
            </a:r>
          </a:p>
          <a:p>
            <a:r>
              <a:rPr lang="en-US" dirty="0"/>
              <a:t>Selecting Nodes by Attribute and Attribute value.</a:t>
            </a:r>
          </a:p>
          <a:p>
            <a:r>
              <a:rPr lang="en-US" dirty="0"/>
              <a:t>Selecting Input Nodes.</a:t>
            </a:r>
          </a:p>
          <a:p>
            <a:r>
              <a:rPr lang="en-US" dirty="0"/>
              <a:t>Additional Selector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6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What are Selectors?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allow page element to be selected.</a:t>
            </a:r>
          </a:p>
          <a:p>
            <a:r>
              <a:rPr lang="en-US" dirty="0"/>
              <a:t>Single or multiple elements are supported</a:t>
            </a:r>
          </a:p>
          <a:p>
            <a:r>
              <a:rPr lang="en-US" dirty="0"/>
              <a:t>A selector identifies an HTML element/tag that you will manipulate with jQuery code.</a:t>
            </a:r>
          </a:p>
          <a:p>
            <a:r>
              <a:rPr lang="en-US" dirty="0"/>
              <a:t>Selector Syntax.</a:t>
            </a:r>
          </a:p>
          <a:p>
            <a:pPr lvl="4"/>
            <a:r>
              <a:rPr lang="en-US" dirty="0"/>
              <a:t>$(</a:t>
            </a:r>
            <a:r>
              <a:rPr lang="en-US" dirty="0" err="1"/>
              <a:t>selectorEpression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jQuey</a:t>
            </a:r>
            <a:r>
              <a:rPr lang="en-US" dirty="0"/>
              <a:t>(</a:t>
            </a:r>
            <a:r>
              <a:rPr lang="en-US" dirty="0" err="1"/>
              <a:t>selectorEpression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4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2846A4520E7A47AA2DA4786148611F" ma:contentTypeVersion="13" ma:contentTypeDescription="Create a new document." ma:contentTypeScope="" ma:versionID="ea5750a4d40c9880bb9226f2021c1925">
  <xsd:schema xmlns:xsd="http://www.w3.org/2001/XMLSchema" xmlns:xs="http://www.w3.org/2001/XMLSchema" xmlns:p="http://schemas.microsoft.com/office/2006/metadata/properties" xmlns:ns2="97be5517-c571-4c78-9c92-450474ca01ae" xmlns:ns3="53f9fcf5-1486-426e-b8d3-ce7def6356f0" targetNamespace="http://schemas.microsoft.com/office/2006/metadata/properties" ma:root="true" ma:fieldsID="98775a7c20db619cb8f85eedce13f486" ns2:_="" ns3:_="">
    <xsd:import namespace="97be5517-c571-4c78-9c92-450474ca01ae"/>
    <xsd:import namespace="53f9fcf5-1486-426e-b8d3-ce7def635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e5517-c571-4c78-9c92-450474ca0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9fcf5-1486-426e-b8d3-ce7def6356f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facd7c1-8ded-42cf-9a49-0aad625ba64b}" ma:internalName="TaxCatchAll" ma:showField="CatchAllData" ma:web="53f9fcf5-1486-426e-b8d3-ce7def6356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be5517-c571-4c78-9c92-450474ca01ae">
      <Terms xmlns="http://schemas.microsoft.com/office/infopath/2007/PartnerControls"/>
    </lcf76f155ced4ddcb4097134ff3c332f>
    <TaxCatchAll xmlns="53f9fcf5-1486-426e-b8d3-ce7def6356f0" xsi:nil="true"/>
  </documentManagement>
</p:properties>
</file>

<file path=customXml/itemProps1.xml><?xml version="1.0" encoding="utf-8"?>
<ds:datastoreItem xmlns:ds="http://schemas.openxmlformats.org/officeDocument/2006/customXml" ds:itemID="{46C2F766-A001-4508-BB75-E5F7150F778C}"/>
</file>

<file path=customXml/itemProps2.xml><?xml version="1.0" encoding="utf-8"?>
<ds:datastoreItem xmlns:ds="http://schemas.openxmlformats.org/officeDocument/2006/customXml" ds:itemID="{86639B6C-B798-42D0-8B76-12BDA40C6A6B}"/>
</file>

<file path=customXml/itemProps3.xml><?xml version="1.0" encoding="utf-8"?>
<ds:datastoreItem xmlns:ds="http://schemas.openxmlformats.org/officeDocument/2006/customXml" ds:itemID="{28352A75-7FE6-4443-AE03-A94A456499AE}"/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2741</Words>
  <Application>Microsoft Office PowerPoint</Application>
  <PresentationFormat>Widescreen</PresentationFormat>
  <Paragraphs>325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Why use jQuery?</vt:lpstr>
      <vt:lpstr>Why use jQuery?</vt:lpstr>
      <vt:lpstr>Getting Started with jQuery</vt:lpstr>
      <vt:lpstr>Using Content Delivery Network (CDN)</vt:lpstr>
      <vt:lpstr>Using Content Delivery Network (CDN)</vt:lpstr>
      <vt:lpstr>Using the jQuery Ready Function</vt:lpstr>
      <vt:lpstr>Using jQuery Selectors</vt:lpstr>
      <vt:lpstr>What are Selectors?</vt:lpstr>
      <vt:lpstr>What are Selectors?</vt:lpstr>
      <vt:lpstr>Selecting by Tag Name</vt:lpstr>
      <vt:lpstr>Selecting by ID</vt:lpstr>
      <vt:lpstr>Selecting by Class Names</vt:lpstr>
      <vt:lpstr>Selecting by Attribute Value</vt:lpstr>
      <vt:lpstr>Selecting Input Elements</vt:lpstr>
      <vt:lpstr>Additional Selector Features</vt:lpstr>
      <vt:lpstr>Additional Selector Features</vt:lpstr>
      <vt:lpstr>Additional Selector Features</vt:lpstr>
      <vt:lpstr>Additional Selector Features</vt:lpstr>
      <vt:lpstr>Iterating Through Nodes</vt:lpstr>
      <vt:lpstr>Modifying DOM Object Properties</vt:lpstr>
      <vt:lpstr>Accessing &amp; Modifying Attributes</vt:lpstr>
      <vt:lpstr>Modifying Multiple Attributes</vt:lpstr>
      <vt:lpstr>Adding &amp; Removing Nodes</vt:lpstr>
      <vt:lpstr>Appending to Nodes</vt:lpstr>
      <vt:lpstr>Prepending to Nodes</vt:lpstr>
      <vt:lpstr>Wrapping Elements</vt:lpstr>
      <vt:lpstr>Removing Nodes</vt:lpstr>
      <vt:lpstr>Modifying Style</vt:lpstr>
      <vt:lpstr>Modifying CSS Classes</vt:lpstr>
      <vt:lpstr>Matching CSS Classes</vt:lpstr>
      <vt:lpstr>Adding CSS Classes</vt:lpstr>
      <vt:lpstr>Removing CSS Classes</vt:lpstr>
      <vt:lpstr>Toggling CSS Classes</vt:lpstr>
      <vt:lpstr>Handling Events Using JavaScript</vt:lpstr>
      <vt:lpstr>Handling Events Using JavaScript</vt:lpstr>
      <vt:lpstr>jQuery Event Model Benefits</vt:lpstr>
      <vt:lpstr>jQuery Event Shortcut Functions</vt:lpstr>
      <vt:lpstr>Handling Click Events</vt:lpstr>
      <vt:lpstr>Using on()</vt:lpstr>
      <vt:lpstr>Using off()</vt:lpstr>
      <vt:lpstr>Binding Multiple Events with on()</vt:lpstr>
      <vt:lpstr>on()</vt:lpstr>
      <vt:lpstr>Using on() with Child Objects</vt:lpstr>
      <vt:lpstr>Using on() with a Map</vt:lpstr>
      <vt:lpstr>Handling Hover Events</vt:lpstr>
      <vt:lpstr>Alternate Hover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Ahmed</dc:creator>
  <cp:lastModifiedBy>mennashata</cp:lastModifiedBy>
  <cp:revision>106</cp:revision>
  <dcterms:created xsi:type="dcterms:W3CDTF">2017-12-25T11:18:07Z</dcterms:created>
  <dcterms:modified xsi:type="dcterms:W3CDTF">2020-12-02T10:49:32Z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0x010100962846A4520E7A47AA2DA4786148611F</vt:lpwstr>
  </property>
</Properties>
</file>