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542925" y="2314454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/>
              <a:t>Priyadharshini</a:t>
            </a:r>
            <a:r>
              <a:rPr lang="en-US" sz="2400" dirty="0"/>
              <a:t>. K</a:t>
            </a:r>
          </a:p>
          <a:p>
            <a:r>
              <a:rPr lang="en-US" sz="2400" dirty="0"/>
              <a:t>REGISTER NO: 312210039</a:t>
            </a:r>
          </a:p>
          <a:p>
            <a:r>
              <a:rPr lang="en-US" sz="2400" dirty="0"/>
              <a:t>DEPARTMENT: Bachelor of Commerce</a:t>
            </a:r>
          </a:p>
          <a:p>
            <a:r>
              <a:rPr lang="en-US" sz="2400" dirty="0"/>
              <a:t>COLLEGE: </a:t>
            </a:r>
            <a:r>
              <a:rPr lang="en-US" sz="2400" dirty="0" err="1"/>
              <a:t>Valliammal</a:t>
            </a:r>
            <a:r>
              <a:rPr lang="en-US" sz="2400" dirty="0"/>
              <a:t>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7225" y="0"/>
            <a:ext cx="8964704" cy="593559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lang="en-US" sz="4800" b="1" spc="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800" b="1" spc="5" dirty="0">
                <a:latin typeface="Trebuchet MS"/>
                <a:cs typeface="Trebuchet MS"/>
              </a:rPr>
              <a:t>Examine relationships between performance metrics and demographic </a:t>
            </a:r>
            <a:r>
              <a:rPr lang="en-US" sz="4800" b="1" spc="5" dirty="0" err="1">
                <a:latin typeface="Trebuchet MS"/>
                <a:cs typeface="Trebuchet MS"/>
              </a:rPr>
              <a:t>variables.Identify</a:t>
            </a:r>
            <a:r>
              <a:rPr lang="en-US" sz="4800" b="1" spc="5" dirty="0">
                <a:latin typeface="Trebuchet MS"/>
                <a:cs typeface="Trebuchet MS"/>
              </a:rPr>
              <a:t> significant predictors of employee </a:t>
            </a:r>
            <a:r>
              <a:rPr lang="en-US" sz="4800" b="1" spc="5" dirty="0" err="1">
                <a:latin typeface="Trebuchet MS"/>
                <a:cs typeface="Trebuchet MS"/>
              </a:rPr>
              <a:t>performance.Test</a:t>
            </a:r>
            <a:r>
              <a:rPr lang="en-US" sz="4800" b="1" spc="5" dirty="0">
                <a:latin typeface="Trebuchet MS"/>
                <a:cs typeface="Trebuchet MS"/>
              </a:rPr>
              <a:t> hypotheses about differences in performance across groups.</a:t>
            </a:r>
            <a:endParaRPr sz="4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4230A3-848A-E0D1-15BF-AC4F27D1A3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31" y="1221489"/>
            <a:ext cx="8908621" cy="551180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25768B-9204-D10F-76B1-4DD294CC7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3" y="385444"/>
            <a:ext cx="8765186" cy="6607027"/>
          </a:xfrm>
        </p:spPr>
        <p:txBody>
          <a:bodyPr/>
          <a:lstStyle/>
          <a:p>
            <a:r>
              <a:rPr lang="en-US" b="0" dirty="0"/>
              <a:t>Conclusion</a:t>
            </a:r>
            <a:br>
              <a:rPr lang="en-US" b="0" dirty="0"/>
            </a:br>
            <a:r>
              <a:rPr lang="en-US" b="0" dirty="0"/>
              <a:t>The employee performance analysis project aimed to develop a data-driven approach to understanding and improving employee performance.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50" y="0"/>
            <a:ext cx="4748150" cy="670560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84843" y="331403"/>
            <a:ext cx="8425907" cy="7249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4250" b="0" dirty="0"/>
              <a:t>PROBLEM STATEMENT</a:t>
            </a:r>
            <a:br>
              <a:rPr lang="en-US" sz="4250" b="0" dirty="0"/>
            </a:br>
            <a:br>
              <a:rPr lang="en-US" sz="4250" b="0" dirty="0"/>
            </a:br>
            <a:r>
              <a:rPr lang="en-US" sz="4250" b="0" dirty="0"/>
              <a:t>- Develop a standardized performance evaluation framework
- Identify key performance indicators (KPIs) and metrics
- Analyze relationships between performance, engagement, and retention.
- </a:t>
            </a:r>
            <a:endParaRPr sz="4250" b="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9806679" cy="658257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br>
              <a:rPr lang="en-US" sz="4250" spc="-20" dirty="0"/>
            </a:br>
            <a:r>
              <a:rPr lang="en-US" sz="4250" spc="-20" dirty="0"/>
              <a:t>- Develop a data-driven approach to analyze and improve employee performance
- Enhance talent management decisions through actionable insights
- Increase employee engagement, retention, and overall business performance</a:t>
            </a:r>
            <a:br>
              <a:rPr lang="en-US" sz="4250" spc="-2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6" y="2151529"/>
            <a:ext cx="8296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8659701" cy="297132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br>
              <a:rPr lang="en-US" sz="3200" spc="5" dirty="0"/>
            </a:br>
            <a:r>
              <a:rPr lang="en-US" sz="3200" spc="5" dirty="0"/>
              <a:t>HR business partners, Line Managers, Employees, Senior Leadership, Talent Management Team, Analytics Team, IT Department, Training and Development Team.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53550" y="3219450"/>
            <a:ext cx="2695574" cy="324802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6" y="857884"/>
            <a:ext cx="8370682" cy="389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Develop a consistent evaluation process to ensure fairness and accuracy. Create a </a:t>
            </a:r>
            <a:r>
              <a:rPr lang="en-US" sz="3600" dirty="0" err="1"/>
              <a:t>centralised</a:t>
            </a:r>
            <a:r>
              <a:rPr lang="en-US" sz="3600" dirty="0"/>
              <a:t> platform for data integration, analysis, and visualization.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3" y="385443"/>
            <a:ext cx="8460386" cy="6105003"/>
          </a:xfrm>
        </p:spPr>
        <p:txBody>
          <a:bodyPr/>
          <a:lstStyle/>
          <a:p>
            <a:r>
              <a:rPr lang="en-IN" dirty="0"/>
              <a:t>Dataset Description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This dataset contains employee performance data, including demographic information, performance ratings, and talent management metrics.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48800" y="3308810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5915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</a:t>
            </a:r>
            <a:r>
              <a:rPr lang="en-US" sz="4250" spc="20" dirty="0"/>
              <a:t>N</a:t>
            </a:r>
            <a:br>
              <a:rPr lang="en-US" sz="4250" spc="20" dirty="0"/>
            </a:br>
            <a:br>
              <a:rPr lang="en-US" sz="4250" spc="20" dirty="0"/>
            </a:br>
            <a:r>
              <a:rPr lang="en-US" sz="4250" spc="20" dirty="0"/>
              <a:t>Assess progress towards goals, objectives, and key performance indicators Determine areas of excellence and areas for improvement.
Provide data-driven insights for strategic decisions.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  - Develop a standardized performance evaluation framework
- Identify key performance indicators (KPIs) and metrics
- Analyze relationships between performance, engagement, and retention.
- </vt:lpstr>
      <vt:lpstr>PROJECT OVERVIEW - Develop a data-driven approach to analyze and improve employee performance
- Enhance talent management decisions through actionable insights
- Increase employee engagement, retention, and overall business performance </vt:lpstr>
      <vt:lpstr>WHO ARE THE END USERS? HR business partners, Line Managers, Employees, Senior Leadership, Talent Management Team, Analytics Team, IT Department, Training and Development Team.</vt:lpstr>
      <vt:lpstr>OUR SOLUTION AND ITS VALUE PROPOSITION  Develop a consistent evaluation process to ensure fairness and accuracy. Create a centralised platform for data integration, analysis, and visualization.</vt:lpstr>
      <vt:lpstr>Dataset Description  This dataset contains employee performance data, including demographic information, performance ratings, and talent management metrics.</vt:lpstr>
      <vt:lpstr>THE "WOW" IN OUR SOLUTION  Assess progress towards goals, objectives, and key performance indicators Determine areas of excellence and areas for improvement.
Provide data-driven insights for strategic decisions.</vt:lpstr>
      <vt:lpstr>PowerPoint Presentation</vt:lpstr>
      <vt:lpstr>RESULTS</vt:lpstr>
      <vt:lpstr>Conclusion The employee performance analysis project aimed to develop a data-driven approach to understanding and improving employee performance.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pd173629@gmail.com</cp:lastModifiedBy>
  <cp:revision>15</cp:revision>
  <dcterms:created xsi:type="dcterms:W3CDTF">2024-03-29T15:07:22Z</dcterms:created>
  <dcterms:modified xsi:type="dcterms:W3CDTF">2024-08-31T09:28:02Z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