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A. SELVI SRI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312209005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 err="1"/>
              <a:t>B.Com</a:t>
            </a:r>
            <a:r>
              <a:rPr lang="en-IN" sz="2400" dirty="0"/>
              <a:t> general</a:t>
            </a:r>
            <a:endParaRPr lang="en-US" sz="2400" dirty="0"/>
          </a:p>
          <a:p>
            <a:r>
              <a:rPr lang="en-US" sz="2400" dirty="0"/>
              <a:t>COLL</a:t>
            </a:r>
            <a:r>
              <a:rPr lang="en-IN" sz="2400" dirty="0"/>
              <a:t>EGE</a:t>
            </a:r>
            <a:r>
              <a:rPr lang="en-IN" sz="2400"/>
              <a:t>: CHEVALIER T.THOMAS ELIZABETH COLLEGE FOR WOMEN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8810B5-4349-1A79-4F01-A18EC41E790B}"/>
              </a:ext>
            </a:extLst>
          </p:cNvPr>
          <p:cNvSpPr txBox="1"/>
          <p:nvPr/>
        </p:nvSpPr>
        <p:spPr>
          <a:xfrm>
            <a:off x="1658025" y="1952625"/>
            <a:ext cx="81528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Modelling in Excel can help you:</a:t>
            </a:r>
            <a:endParaRPr lang="en-IN" dirty="0"/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US" dirty="0"/>
              <a:t>Analyze complex data: Understand relationships and trends.</a:t>
            </a:r>
            <a:endParaRPr lang="en-IN" dirty="0"/>
          </a:p>
          <a:p>
            <a:pPr marL="342900" indent="-342900">
              <a:buAutoNum type="arabicPeriod"/>
            </a:pPr>
            <a:r>
              <a:rPr lang="en-US" dirty="0"/>
              <a:t>Make informed decisions: Evaluate different scenarios and outcomes</a:t>
            </a:r>
            <a:r>
              <a:rPr lang="en-IN" dirty="0"/>
              <a:t>.</a:t>
            </a:r>
          </a:p>
          <a:p>
            <a:pPr marL="342900" indent="-342900">
              <a:buAutoNum type="arabicPeriod"/>
            </a:pPr>
            <a:r>
              <a:rPr lang="en-IN" dirty="0"/>
              <a:t>I</a:t>
            </a:r>
            <a:r>
              <a:rPr lang="en-US" dirty="0" err="1"/>
              <a:t>dentify</a:t>
            </a:r>
            <a:r>
              <a:rPr lang="en-US" dirty="0"/>
              <a:t> areas for improvement</a:t>
            </a:r>
            <a:r>
              <a:rPr lang="en-IN" dirty="0"/>
              <a:t>:</a:t>
            </a:r>
            <a:r>
              <a:rPr lang="en-US" dirty="0"/>
              <a:t> Optimize processes and operations.</a:t>
            </a:r>
            <a:endParaRPr lang="en-IN" dirty="0"/>
          </a:p>
          <a:p>
            <a:pPr marL="342900" indent="-342900">
              <a:buAutoNum type="arabicPeriod"/>
            </a:pPr>
            <a:r>
              <a:rPr lang="en-US" dirty="0"/>
              <a:t>Forecast future outcomes</a:t>
            </a:r>
            <a:r>
              <a:rPr lang="en-IN" dirty="0"/>
              <a:t>:</a:t>
            </a:r>
            <a:r>
              <a:rPr lang="en-US" dirty="0"/>
              <a:t> Predict sales, revenue, and other key metrics.</a:t>
            </a:r>
            <a:endParaRPr lang="en-IN" dirty="0"/>
          </a:p>
          <a:p>
            <a:pPr marL="342900" indent="-342900">
              <a:buAutoNum type="arabicPeriod"/>
            </a:pPr>
            <a:r>
              <a:rPr lang="en-US" dirty="0"/>
              <a:t>Communicate insights effectively: Visualize data to stakeholders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2BB07-6208-7242-1F66-558E97382010}"/>
              </a:ext>
            </a:extLst>
          </p:cNvPr>
          <p:cNvSpPr txBox="1"/>
          <p:nvPr/>
        </p:nvSpPr>
        <p:spPr>
          <a:xfrm>
            <a:off x="1704975" y="1032796"/>
            <a:ext cx="610195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Here's a sample employee performance analysis using Excel</a:t>
            </a:r>
            <a:endParaRPr lang="en-IN" dirty="0"/>
          </a:p>
          <a:p>
            <a:r>
              <a:rPr lang="en-US" dirty="0"/>
              <a:t>Strengths:</a:t>
            </a:r>
            <a:endParaRPr lang="en-IN" dirty="0"/>
          </a:p>
          <a:p>
            <a:r>
              <a:rPr lang="en-IN" dirty="0"/>
              <a:t>-</a:t>
            </a:r>
            <a:r>
              <a:rPr lang="en-US" dirty="0"/>
              <a:t>Exceeded sales revenue target by 20%</a:t>
            </a:r>
            <a:endParaRPr lang="en-IN" dirty="0"/>
          </a:p>
          <a:p>
            <a:r>
              <a:rPr lang="en-IN" dirty="0"/>
              <a:t>-</a:t>
            </a:r>
            <a:r>
              <a:rPr lang="en-US" dirty="0"/>
              <a:t>Consistently met or exceeded customer satisfaction target</a:t>
            </a:r>
            <a:endParaRPr lang="en-IN" dirty="0"/>
          </a:p>
          <a:p>
            <a:r>
              <a:rPr lang="en-US" dirty="0"/>
              <a:t> </a:t>
            </a:r>
            <a:r>
              <a:rPr lang="en-IN" dirty="0"/>
              <a:t>-</a:t>
            </a:r>
            <a:r>
              <a:rPr lang="en-US" dirty="0"/>
              <a:t>Demonstrated strong sales call and conversion rate </a:t>
            </a:r>
            <a:r>
              <a:rPr lang="en-US" dirty="0" err="1"/>
              <a:t>perfor</a:t>
            </a:r>
            <a:r>
              <a:rPr lang="en-IN" dirty="0" err="1"/>
              <a:t>mances</a:t>
            </a:r>
            <a:endParaRPr lang="en-IN" dirty="0"/>
          </a:p>
          <a:p>
            <a:endParaRPr lang="en-IN" dirty="0"/>
          </a:p>
          <a:p>
            <a:r>
              <a:rPr lang="en-US" dirty="0"/>
              <a:t>Areas for Improvement:</a:t>
            </a:r>
            <a:endParaRPr lang="en-IN" dirty="0"/>
          </a:p>
          <a:p>
            <a:pPr marL="285750" indent="-285750">
              <a:buFontTx/>
              <a:buChar char="-"/>
            </a:pPr>
            <a:r>
              <a:rPr lang="en-US" dirty="0"/>
              <a:t>Improve sales call quality to increase conversion rate further</a:t>
            </a:r>
            <a:endParaRPr lang="en-IN" dirty="0"/>
          </a:p>
          <a:p>
            <a:pPr marL="285750" indent="-285750">
              <a:buFontTx/>
              <a:buChar char="-"/>
            </a:pPr>
            <a:r>
              <a:rPr lang="en-US" dirty="0"/>
              <a:t>Continue to exceed customer satisfaction targets</a:t>
            </a:r>
            <a:endParaRPr lang="en-IN" dirty="0"/>
          </a:p>
          <a:p>
            <a:endParaRPr lang="en-IN" dirty="0"/>
          </a:p>
          <a:p>
            <a:r>
              <a:rPr lang="en-US" dirty="0"/>
              <a:t>Recommendations:</a:t>
            </a:r>
            <a:endParaRPr lang="en-IN" dirty="0"/>
          </a:p>
          <a:p>
            <a:pPr marL="285750" indent="-285750">
              <a:buFontTx/>
              <a:buChar char="-"/>
            </a:pPr>
            <a:r>
              <a:rPr lang="en-US" dirty="0"/>
              <a:t> Provide additional training on sales call quality and conversion rate optimization</a:t>
            </a: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C</a:t>
            </a:r>
            <a:r>
              <a:rPr lang="en-US" dirty="0" err="1"/>
              <a:t>onsider</a:t>
            </a:r>
            <a:r>
              <a:rPr lang="en-US" dirty="0"/>
              <a:t> promotional opportunities or additional responsibilities </a:t>
            </a:r>
            <a:endParaRPr lang="en-IN" dirty="0"/>
          </a:p>
          <a:p>
            <a:r>
              <a:rPr lang="en-US" dirty="0"/>
              <a:t>This analysis uses Excel formulas and functions to calculate performance metrics</a:t>
            </a:r>
            <a:r>
              <a:rPr lang="en-IN"/>
              <a:t> a</a:t>
            </a:r>
            <a:r>
              <a:rPr lang="en-US"/>
              <a:t>nd</a:t>
            </a:r>
            <a:r>
              <a:rPr lang="en-US" dirty="0"/>
              <a:t> overall performance ratings. You can customize the metrics, targets, and analysis to suit your organization's needs.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72545B-797D-2E63-00B7-F772D33FBC0C}"/>
              </a:ext>
            </a:extLst>
          </p:cNvPr>
          <p:cNvSpPr txBox="1"/>
          <p:nvPr/>
        </p:nvSpPr>
        <p:spPr>
          <a:xfrm>
            <a:off x="1678781" y="1797845"/>
            <a:ext cx="74741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conclusion summarizes the key findings, highlights the employee's strengths and areas for improvement, and provides recommendations for future development. The overall performance rating provides a concise summary of the employee's performance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US" dirty="0"/>
              <a:t>You can customize this conclusion to fit your organization's specific needs and performance evaluation process. Additionally, you can use</a:t>
            </a:r>
            <a:r>
              <a:rPr lang="en-IN" dirty="0"/>
              <a:t> engaging and easy to understand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31881" y="-586105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732E8A79-97B7-B10C-5A8E-815D84A0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/>
              <a:t>PROJECT TITLE 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F1C4A5-D0FD-5EE0-ADE4-578F215FBA56}"/>
              </a:ext>
            </a:extLst>
          </p:cNvPr>
          <p:cNvSpPr txBox="1"/>
          <p:nvPr/>
        </p:nvSpPr>
        <p:spPr>
          <a:xfrm rot="10800000" flipV="1">
            <a:off x="2356754" y="3004820"/>
            <a:ext cx="6016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EMPLOYEE  PERFORMANCE  ANALYSIS USING EXCEL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93593" y="-192893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BF98F9-424D-589F-BC76-473218BE0581}"/>
              </a:ext>
            </a:extLst>
          </p:cNvPr>
          <p:cNvSpPr txBox="1"/>
          <p:nvPr/>
        </p:nvSpPr>
        <p:spPr>
          <a:xfrm>
            <a:off x="834072" y="1695450"/>
            <a:ext cx="779795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Here is a problem statement using Excel:</a:t>
            </a:r>
            <a:endParaRPr lang="en-IN" dirty="0"/>
          </a:p>
          <a:p>
            <a:endParaRPr lang="en-IN" dirty="0"/>
          </a:p>
          <a:p>
            <a:r>
              <a:rPr lang="en-US" dirty="0"/>
              <a:t>*</a:t>
            </a:r>
            <a:r>
              <a:rPr lang="en-US" b="1" dirty="0"/>
              <a:t>Problem</a:t>
            </a:r>
            <a:r>
              <a:rPr lang="en-US" dirty="0"/>
              <a:t>:</a:t>
            </a:r>
            <a:endParaRPr lang="en-IN" dirty="0"/>
          </a:p>
          <a:p>
            <a:r>
              <a:rPr lang="en-IN" dirty="0"/>
              <a:t>                </a:t>
            </a:r>
            <a:r>
              <a:rPr lang="en-US" dirty="0"/>
              <a:t>You are a financial analyst for a company that sells products online. You have been tasked with analyzing sales data to identify trends and areas for improvement. You have been provided with a dataset in Excel that contains the following information:</a:t>
            </a:r>
            <a:endParaRPr lang="en-IN" dirty="0"/>
          </a:p>
          <a:p>
            <a:endParaRPr lang="en-IN" dirty="0"/>
          </a:p>
          <a:p>
            <a:pPr marL="285750" indent="-285750">
              <a:buFontTx/>
              <a:buChar char="-"/>
            </a:pPr>
            <a:r>
              <a:rPr lang="en-US" dirty="0"/>
              <a:t>Date</a:t>
            </a:r>
            <a:endParaRPr lang="en-IN" dirty="0"/>
          </a:p>
          <a:p>
            <a:pPr marL="285750" indent="-285750">
              <a:buFontTx/>
              <a:buChar char="-"/>
            </a:pPr>
            <a:r>
              <a:rPr lang="en-US" dirty="0"/>
              <a:t> Product Name</a:t>
            </a:r>
            <a:endParaRPr lang="en-IN" dirty="0"/>
          </a:p>
          <a:p>
            <a:pPr marL="285750" indent="-285750">
              <a:buFontTx/>
              <a:buChar char="-"/>
            </a:pPr>
            <a:r>
              <a:rPr lang="en-US" dirty="0"/>
              <a:t> Sales Revenue</a:t>
            </a:r>
            <a:endParaRPr lang="en-IN" dirty="0"/>
          </a:p>
          <a:p>
            <a:pPr marL="285750" indent="-285750">
              <a:buFontTx/>
              <a:buChar char="-"/>
            </a:pPr>
            <a:r>
              <a:rPr lang="en-US" dirty="0"/>
              <a:t>Cost of Goods Sold</a:t>
            </a:r>
            <a:endParaRPr lang="en-IN" dirty="0"/>
          </a:p>
          <a:p>
            <a:pPr marL="285750" indent="-285750">
              <a:buFontTx/>
              <a:buChar char="-"/>
            </a:pPr>
            <a:r>
              <a:rPr lang="en-US" dirty="0"/>
              <a:t>Profit</a:t>
            </a:r>
            <a:r>
              <a:rPr lang="en-IN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95336" y="2741293"/>
            <a:ext cx="6860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A70ACC-E2F0-2941-2BCE-985756669871}"/>
              </a:ext>
            </a:extLst>
          </p:cNvPr>
          <p:cNvSpPr txBox="1"/>
          <p:nvPr/>
        </p:nvSpPr>
        <p:spPr>
          <a:xfrm>
            <a:off x="947736" y="2893693"/>
            <a:ext cx="6860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EFB4D8-E59D-8762-4AB7-499432E5ECEB}"/>
              </a:ext>
            </a:extLst>
          </p:cNvPr>
          <p:cNvSpPr txBox="1"/>
          <p:nvPr/>
        </p:nvSpPr>
        <p:spPr>
          <a:xfrm>
            <a:off x="1176336" y="1507807"/>
            <a:ext cx="763428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IN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Project overview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Excel typically includes a dashboard or summary sheet
that p</a:t>
            </a:r>
            <a:r>
              <a:rPr lang="en-IN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ovides a high-level view of the project’s status, progress, and </a:t>
            </a:r>
            <a:r>
              <a:rPr lang="en-IN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keymetrics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Here’s a suggested outline:  </a:t>
            </a:r>
          </a:p>
          <a:p>
            <a:pPr marL="457200" indent="-457200" algn="l">
              <a:buAutoNum type="arabicPeriod"/>
            </a:pP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Project Information</a:t>
            </a:r>
          </a:p>
          <a:p>
            <a:pPr marL="457200" indent="-457200" algn="l">
              <a:buAutoNum type="arabicPeriod"/>
            </a:pP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Status Summary
 Timeline
 Task List
 Budget and Costs
 Key Metrics</a:t>
            </a:r>
          </a:p>
          <a:p>
            <a:pPr marL="457200" indent="-457200" algn="l">
              <a:buAutoNum type="arabicPeriod"/>
            </a:pPr>
            <a:r>
              <a:rPr lang="en-IN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Risk and issues</a:t>
            </a:r>
          </a:p>
          <a:p>
            <a:pPr marL="457200" indent="-457200" algn="l">
              <a:buAutoNum type="arabicPeriod"/>
            </a:pPr>
            <a:r>
              <a:rPr lang="en-IN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Resources </a:t>
            </a:r>
            <a:endParaRPr lang="en-IN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AutoNum type="arabicPeriod"/>
            </a:pP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061BA7-0E6E-A2C1-5EE5-A19E518F13A1}"/>
              </a:ext>
            </a:extLst>
          </p:cNvPr>
          <p:cNvSpPr txBox="1"/>
          <p:nvPr/>
        </p:nvSpPr>
        <p:spPr>
          <a:xfrm>
            <a:off x="699452" y="2136338"/>
            <a:ext cx="812899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end users in Excel can vary depending on the organization, </a:t>
            </a:r>
            <a:r>
              <a:rPr lang="en-US" dirty="0" err="1"/>
              <a:t>industry,and</a:t>
            </a:r>
            <a:r>
              <a:rPr lang="en-US" dirty="0"/>
              <a:t> specific use case. However, some common examples of end users </a:t>
            </a:r>
            <a:r>
              <a:rPr lang="en-US" dirty="0" err="1"/>
              <a:t>inExcel</a:t>
            </a:r>
            <a:r>
              <a:rPr lang="en-US" dirty="0"/>
              <a:t> include:</a:t>
            </a:r>
            <a:endParaRPr lang="en-IN" dirty="0"/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US" dirty="0"/>
              <a:t>Accountants: Use Excel for financial reporting, budgeting, </a:t>
            </a:r>
            <a:r>
              <a:rPr lang="en-US" dirty="0" err="1"/>
              <a:t>andforecasting</a:t>
            </a:r>
            <a:r>
              <a:rPr lang="en-US" dirty="0"/>
              <a:t>.</a:t>
            </a:r>
            <a:endParaRPr lang="en-IN" dirty="0"/>
          </a:p>
          <a:p>
            <a:pPr marL="342900" indent="-342900">
              <a:buAutoNum type="arabicPeriod"/>
            </a:pPr>
            <a:r>
              <a:rPr lang="en-US" dirty="0"/>
              <a:t> Financial Analysts: Use Excel for data analysis, financial modeling, </a:t>
            </a:r>
            <a:r>
              <a:rPr lang="en-US" dirty="0" err="1"/>
              <a:t>andvisualization</a:t>
            </a:r>
            <a:r>
              <a:rPr lang="en-US" dirty="0"/>
              <a:t>.</a:t>
            </a:r>
            <a:endParaRPr lang="en-IN" dirty="0"/>
          </a:p>
          <a:p>
            <a:pPr marL="342900" indent="-342900">
              <a:buAutoNum type="arabicPeriod"/>
            </a:pPr>
            <a:r>
              <a:rPr lang="en-US" dirty="0"/>
              <a:t>Business Intelligence Developers: Use Excel to connect to </a:t>
            </a:r>
            <a:r>
              <a:rPr lang="en-US" dirty="0" err="1"/>
              <a:t>datasources</a:t>
            </a:r>
            <a:r>
              <a:rPr lang="en-US" dirty="0"/>
              <a:t>, create reports, and dashboards</a:t>
            </a:r>
            <a:r>
              <a:rPr lang="en-IN" dirty="0"/>
              <a:t>.</a:t>
            </a:r>
          </a:p>
          <a:p>
            <a:r>
              <a:rPr lang="en-US" dirty="0"/>
              <a:t>These are just a few examples of the many types of end users who </a:t>
            </a:r>
            <a:r>
              <a:rPr lang="en-US" dirty="0" err="1"/>
              <a:t>useExcel</a:t>
            </a:r>
            <a:r>
              <a:rPr lang="en-US" dirty="0"/>
              <a:t>. Excel is a versatile tool that can be used by anyone who needs to</a:t>
            </a:r>
            <a:r>
              <a:rPr lang="en-IN" dirty="0"/>
              <a:t> collect, analyse and visualise data.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98381-4DEE-69A6-0E6F-BD51AB2FB0FF}"/>
              </a:ext>
            </a:extLst>
          </p:cNvPr>
          <p:cNvSpPr txBox="1"/>
          <p:nvPr/>
        </p:nvSpPr>
        <p:spPr>
          <a:xfrm>
            <a:off x="3050977" y="2280791"/>
            <a:ext cx="610195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By offering these value propositions, O</a:t>
            </a:r>
            <a:r>
              <a:rPr lang="en-IN" dirty="0" err="1"/>
              <a:t>ur</a:t>
            </a:r>
            <a:r>
              <a:rPr lang="en-IN" dirty="0"/>
              <a:t> </a:t>
            </a:r>
            <a:r>
              <a:rPr lang="en-US" dirty="0"/>
              <a:t>Solutions helps businesses:</a:t>
            </a:r>
            <a:endParaRPr lang="en-IN" dirty="0"/>
          </a:p>
          <a:p>
            <a:pPr marL="285750" indent="-285750">
              <a:buFontTx/>
              <a:buChar char="-"/>
            </a:pPr>
            <a:r>
              <a:rPr lang="en-US" dirty="0"/>
              <a:t>Increase efficiency and productivity</a:t>
            </a:r>
            <a:endParaRPr lang="en-IN" dirty="0"/>
          </a:p>
          <a:p>
            <a:pPr marL="285750" indent="-285750">
              <a:buFontTx/>
              <a:buChar char="-"/>
            </a:pPr>
            <a:r>
              <a:rPr lang="en-US" dirty="0"/>
              <a:t>Reduce costs and improve bottom-line performance</a:t>
            </a:r>
            <a:endParaRPr lang="en-IN" dirty="0"/>
          </a:p>
          <a:p>
            <a:pPr marL="285750" indent="-285750">
              <a:buFontTx/>
              <a:buChar char="-"/>
            </a:pPr>
            <a:r>
              <a:rPr lang="en-US" dirty="0"/>
              <a:t>Gain insights into their operations and make data-driven decisions</a:t>
            </a:r>
            <a:endParaRPr lang="en-IN" dirty="0"/>
          </a:p>
          <a:p>
            <a:pPr marL="285750" indent="-285750">
              <a:buFontTx/>
              <a:buChar char="-"/>
            </a:pPr>
            <a:r>
              <a:rPr lang="en-US" dirty="0"/>
              <a:t>Stay ahead of the competition with cutting-edge technology solutions</a:t>
            </a:r>
            <a:endParaRPr lang="en-IN" dirty="0"/>
          </a:p>
          <a:p>
            <a:pPr marL="285750" indent="-285750">
              <a:buFontTx/>
              <a:buChar char="-"/>
            </a:pPr>
            <a:r>
              <a:rPr lang="en-US" dirty="0"/>
              <a:t>Improve customer satisfaction and loyalty</a:t>
            </a:r>
            <a:endParaRPr lang="en-IN" dirty="0"/>
          </a:p>
          <a:p>
            <a:pPr marL="285750" indent="-285750">
              <a:buFontTx/>
              <a:buChar char="-"/>
            </a:pPr>
            <a:r>
              <a:rPr lang="en-US" dirty="0"/>
              <a:t>enhance collaboration and communication across teams and departments</a:t>
            </a:r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E031B2-CFC1-2116-9AAF-05610CEB0A6B}"/>
              </a:ext>
            </a:extLst>
          </p:cNvPr>
          <p:cNvSpPr txBox="1"/>
          <p:nvPr/>
        </p:nvSpPr>
        <p:spPr>
          <a:xfrm>
            <a:off x="1309688" y="2131219"/>
            <a:ext cx="784324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ADDITIONAL INFORMATION</a:t>
            </a:r>
            <a:endParaRPr lang="en-IN" dirty="0"/>
          </a:p>
          <a:p>
            <a:endParaRPr lang="en-IN" dirty="0"/>
          </a:p>
          <a:p>
            <a:pPr marL="285750" indent="-285750">
              <a:buFontTx/>
              <a:buChar char="-"/>
            </a:pPr>
            <a:r>
              <a:rPr lang="en-US" dirty="0"/>
              <a:t>Data Source: Customer database</a:t>
            </a:r>
            <a:endParaRPr lang="en-IN" dirty="0"/>
          </a:p>
          <a:p>
            <a:pPr marL="285750" indent="-285750">
              <a:buFontTx/>
              <a:buChar char="-"/>
            </a:pPr>
            <a:r>
              <a:rPr lang="en-US" dirty="0"/>
              <a:t>Data Size: 1000 records</a:t>
            </a:r>
            <a:endParaRPr lang="en-IN" dirty="0"/>
          </a:p>
          <a:p>
            <a:pPr marL="285750" indent="-285750">
              <a:buFontTx/>
              <a:buChar char="-"/>
            </a:pPr>
            <a:r>
              <a:rPr lang="en-US" dirty="0"/>
              <a:t>Data Format: CSV</a:t>
            </a: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L</a:t>
            </a:r>
            <a:r>
              <a:rPr lang="en-US" dirty="0" err="1"/>
              <a:t>ast</a:t>
            </a:r>
            <a:r>
              <a:rPr lang="en-US" dirty="0"/>
              <a:t> Updated: 2022-01-01</a:t>
            </a:r>
            <a:endParaRPr lang="en-IN" dirty="0"/>
          </a:p>
          <a:p>
            <a:r>
              <a:rPr lang="en-IN" dirty="0"/>
              <a:t> </a:t>
            </a:r>
            <a:r>
              <a:rPr lang="en-US" dirty="0"/>
              <a:t>You can adjust the column names, data types, and descriptions to fit your specific dataset.</a:t>
            </a:r>
          </a:p>
        </p:txBody>
      </p:sp>
    </p:spTree>
    <p:extLst>
      <p:ext uri="{BB962C8B-B14F-4D97-AF65-F5344CB8AC3E}">
        <p14:creationId xmlns:p14="http://schemas.microsoft.com/office/powerpoint/2010/main" val="3976444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I'm assuming you mean "WOW" as an acronym for a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solutionin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Excel. </a:t>
            </a:r>
            <a:endParaRPr lang="en-IN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Here's a possible interpretation</a:t>
            </a:r>
            <a:endParaRPr lang="en-IN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 - Welcome to our solution</a:t>
            </a:r>
            <a:endParaRPr lang="en-IN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Optimize your data with our tools</a:t>
            </a:r>
            <a:endParaRPr lang="en-IN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Work efficiently with our expert guidance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 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Guest User</cp:lastModifiedBy>
  <cp:revision>22</cp:revision>
  <dcterms:created xsi:type="dcterms:W3CDTF">2024-03-29T15:07:22Z</dcterms:created>
  <dcterms:modified xsi:type="dcterms:W3CDTF">2024-08-30T06:28:41Z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