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3" r:id="rId4"/>
    <p:sldId id="261" r:id="rId5"/>
    <p:sldId id="269" r:id="rId6"/>
    <p:sldId id="266" r:id="rId7"/>
    <p:sldId id="270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80344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712174" cy="357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/>
              <a:t>Deep Q-Learning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DQL </a:t>
            </a:r>
            <a:r>
              <a:rPr lang="tr-TR" dirty="0" err="1"/>
              <a:t>Code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52673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9150"/>
            <a:ext cx="9144000" cy="461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Exploitation</a:t>
            </a:r>
            <a:r>
              <a:rPr lang="tr-TR" dirty="0"/>
              <a:t> vs </a:t>
            </a:r>
            <a:r>
              <a:rPr lang="tr-TR" dirty="0" err="1"/>
              <a:t>Exploration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916832"/>
            <a:ext cx="3381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628800"/>
            <a:ext cx="38862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0575" y="2852936"/>
            <a:ext cx="4543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628800"/>
            <a:ext cx="1047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221088"/>
            <a:ext cx="40862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Cartpole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1323974"/>
            <a:ext cx="7362825" cy="440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7387" y="3573016"/>
            <a:ext cx="3106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Cartpole</a:t>
            </a:r>
            <a:r>
              <a:rPr lang="tr-TR" dirty="0"/>
              <a:t> Project </a:t>
            </a:r>
            <a:r>
              <a:rPr lang="tr-TR" dirty="0" err="1"/>
              <a:t>Template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848872" cy="476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11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Ofis Teması</vt:lpstr>
      <vt:lpstr>PowerPoint Presentation</vt:lpstr>
      <vt:lpstr>Deep Q-Learning</vt:lpstr>
      <vt:lpstr>DQL Code</vt:lpstr>
      <vt:lpstr>PowerPoint Presentation</vt:lpstr>
      <vt:lpstr>Exploitation vs Exploration</vt:lpstr>
      <vt:lpstr>Cartpole</vt:lpstr>
      <vt:lpstr>Cartpole Project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 Replay</dc:title>
  <dc:creator>kaan</dc:creator>
  <cp:lastModifiedBy>Selami Durmus</cp:lastModifiedBy>
  <cp:revision>88</cp:revision>
  <dcterms:created xsi:type="dcterms:W3CDTF">2019-02-27T18:54:25Z</dcterms:created>
  <dcterms:modified xsi:type="dcterms:W3CDTF">2025-05-27T20:13:04Z</dcterms:modified>
</cp:coreProperties>
</file>