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3"/>
  </p:notesMasterIdLst>
  <p:sldIdLst>
    <p:sldId id="256" r:id="rId5"/>
    <p:sldId id="265" r:id="rId6"/>
    <p:sldId id="261" r:id="rId7"/>
    <p:sldId id="260" r:id="rId8"/>
    <p:sldId id="262" r:id="rId9"/>
    <p:sldId id="263" r:id="rId10"/>
    <p:sldId id="264" r:id="rId11"/>
    <p:sldId id="259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29B"/>
    <a:srgbClr val="D4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78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9872-EADB-424F-BCFE-86CD413EEB5F}" type="datetimeFigureOut">
              <a:rPr lang="ru-RU" smtClean="0"/>
              <a:pPr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81651-46B0-493F-BF5B-510FB30D4C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4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C3FF-2A93-4094-9912-380B99865F6E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ECC4-BD29-4C60-97CB-304502DBA744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8427-1B27-4E8B-A43A-63C9FF3680AA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79D2-51A2-4BAE-AF7D-622ACE5E382A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C5AF-2BB0-4704-9B8A-A705C1AB7E0C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805-BFD0-4711-B8CA-FAC1D7DE6BED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6B6-34E8-4D4B-B280-2AA4CB6C8078}" type="datetime1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0849-0B44-4CFD-BACC-EB7A8A2C2BC7}" type="datetime1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D9E-D15B-4421-BCCF-9AED30186C2E}" type="datetime1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0F94-A060-4E47-8209-BED4340F92DF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2660-97CB-41A8-90EA-E226A0A40069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103E-D081-4A2E-8A1C-320C2BB251D2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369881"/>
          </a:xfrm>
        </p:spPr>
        <p:txBody>
          <a:bodyPr>
            <a:noAutofit/>
          </a:bodyPr>
          <a:lstStyle/>
          <a:p>
            <a:r>
              <a:rPr lang="ru-RU" sz="1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  <a:endParaRPr lang="ru-RU" sz="1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8715436" cy="428628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ПОЛИТЕХНИЧЕСКИЙ КОЛЛЕДЖ ГОРОДСКОГО ХОЗЯЙСТВА</a:t>
            </a:r>
            <a:endParaRPr lang="ru-RU" sz="18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Рисунок 4" descr="Эмблема колледжа цветна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57" y="285728"/>
            <a:ext cx="2271487" cy="1000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629" y="3500438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Администрирование КС областной больницы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4643446"/>
            <a:ext cx="594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Студент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Краснов 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C.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Е.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группа СА-22-2</a:t>
            </a:r>
          </a:p>
          <a:p>
            <a:pPr algn="r"/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Руководитель: Травкина Ю.И.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Цели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Задачи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Целью данной курсовой проекта является эффективное администрирование компьютерной сети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больницы с точки зрения программной части серверов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Задачи проекта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Развертывание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виртуальных серверов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–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ProxMox</a:t>
            </a: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Обеспечение отказоустойчивости и резервного копирования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– 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RAID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KeepAliveD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rSync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MySQLdump</a:t>
            </a: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Управление пользователями и доступом </a:t>
            </a:r>
            <a:endParaRPr lang="en-US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ADDS</a:t>
            </a: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Защита данных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– 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EFS, 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LUKS</a:t>
            </a: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Мониторинг сети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	- </a:t>
            </a:r>
            <a:r>
              <a:rPr lang="en-US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7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Active Directory </a:t>
            </a:r>
            <a:b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Domain Services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853136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администрирования пользователей и управления доступом в больничной сети используется доменная структура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Active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Directory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,которая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обеспечивает централизованное управление учётными записями, группами и правами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доступа</a:t>
            </a:r>
          </a:p>
          <a:p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Используются два сервера под управлением 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 Windows Server 2019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котором развернута структура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4" descr="Active Directory (AD) defin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689952" cy="12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861048"/>
            <a:ext cx="2647889" cy="134682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Сайт больницы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076" y="1916832"/>
            <a:ext cx="4402832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Сайт развернут на стеке 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WordPress + Nginx + MySQL</a:t>
            </a:r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10" descr="Уже вышла новая версия nginx 1.22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0" y="2993250"/>
            <a:ext cx="2472209" cy="102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MySQL Logo icon in Windows 11 Color Sty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23673"/>
            <a:ext cx="1591088" cy="15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MS WordPress: плюсы и минусы | Рассказывает Макхос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6" y="4145378"/>
            <a:ext cx="3073864" cy="16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59632" y="1237032"/>
            <a:ext cx="6934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hospital.semops.duckdns.org</a:t>
            </a:r>
            <a:endParaRPr lang="ru-RU" sz="32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4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88" y="2027281"/>
            <a:ext cx="3960440" cy="349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52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Отказоустойчивость сайта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716016" y="2708920"/>
            <a:ext cx="4089618" cy="305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Балансировка нагрузки с помощью </a:t>
            </a:r>
            <a:r>
              <a:rPr lang="en-US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KeepAliveD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перенаправит трафик на другой сервер если изначальный недоступен</a:t>
            </a:r>
          </a:p>
          <a:p>
            <a:pPr marL="0" indent="0">
              <a:buNone/>
            </a:pP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– Master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репликация исключит потерю данных при сбое</a:t>
            </a: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3" y="1417638"/>
            <a:ext cx="4375547" cy="4099594"/>
          </a:xfrm>
          <a:prstGeom prst="rect">
            <a:avLst/>
          </a:prstGeom>
        </p:spPr>
      </p:pic>
      <p:pic>
        <p:nvPicPr>
          <p:cNvPr id="6146" name="Picture 2" descr="Настройка ПЛАВАЮЩИХ IP адресов c KEEPALIVED в UBUNTU - Сайт одного DevOp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24" y="1268760"/>
            <a:ext cx="2400201" cy="12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Мониторинг серверов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постоянного контроля за состоянием серверов и сетевой активностью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используется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мониторинга производительности</a:t>
            </a:r>
            <a:endParaRPr lang="en-US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49080"/>
            <a:ext cx="7965254" cy="2232248"/>
          </a:xfrm>
          <a:prstGeom prst="rect">
            <a:avLst/>
          </a:prstGeom>
        </p:spPr>
      </p:pic>
      <p:pic>
        <p:nvPicPr>
          <p:cNvPr id="5" name="Picture 8" descr="Zabbix 5.0 — установка на Ubuntu, база Postgresql | internet-lab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59726"/>
            <a:ext cx="3440574" cy="9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03648" y="3095962"/>
            <a:ext cx="65950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zabbix.semops.duckdns.org</a:t>
            </a:r>
          </a:p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Войти как гость</a:t>
            </a:r>
            <a:endParaRPr lang="ru-RU" sz="2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Резервное копирование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53136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резервного копирования используются скрипты с применением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rSync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MySQLdump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с 3 серверов на один копируются базы данных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wordpress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lang="ru-RU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Все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бэкапы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сохраняются в директории под именем сервера с которого совершено копирование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3" y="1556792"/>
            <a:ext cx="4448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37" y="3933056"/>
            <a:ext cx="32861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695" y="2071678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СПАСИБО </a:t>
            </a:r>
          </a:p>
          <a:p>
            <a:pPr algn="ctr"/>
            <a:r>
              <a:rPr lang="ru-RU" sz="4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 ВНИМАНИЕ</a:t>
            </a:r>
            <a:endParaRPr lang="ru-RU" sz="4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4173180"/>
            <a:ext cx="7560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Краснов Семён Евгеньевич, СА-22-2</a:t>
            </a:r>
            <a:endParaRPr lang="ru-RU" sz="2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</a:t>
            </a:r>
            <a:r>
              <a:rPr lang="en-US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Администрирование </a:t>
            </a:r>
            <a:r>
              <a:rPr lang="ru-RU" sz="24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КС областной больницы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F535EE9B1193346BBE731A074A01B06" ma:contentTypeVersion="0" ma:contentTypeDescription="Создание документа." ma:contentTypeScope="" ma:versionID="ca4e49fca41c967ac38664a354875a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955febea7e716b4e91cddba1711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A310CC6-B896-41EF-93D6-E0EF32089B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397995-99AB-4CAB-B14D-97603C4B9A2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21097CC-D451-4C56-B088-27E7C6F01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208</Words>
  <Application>Microsoft Office PowerPoint</Application>
  <PresentationFormat>Экран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Тема Office</vt:lpstr>
      <vt:lpstr>Санкт-Петербургское государственное бюджетное профессиональное образовательное учреждение</vt:lpstr>
      <vt:lpstr>Цели и Задачи</vt:lpstr>
      <vt:lpstr>Active Directory  Domain Services</vt:lpstr>
      <vt:lpstr>Сайт больницы</vt:lpstr>
      <vt:lpstr>Отказоустойчивость сайта</vt:lpstr>
      <vt:lpstr>Мониторинг серверов</vt:lpstr>
      <vt:lpstr>Резервное копирование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Семён Краснов</cp:lastModifiedBy>
  <cp:revision>45</cp:revision>
  <dcterms:created xsi:type="dcterms:W3CDTF">2016-04-25T11:15:37Z</dcterms:created>
  <dcterms:modified xsi:type="dcterms:W3CDTF">2025-05-25T21:48:39Z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0x0101001F535EE9B1193346BBE731A074A01B06</vt:lpwstr>
  </property>
</Properties>
</file>