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256" r:id="rId5"/>
    <p:sldId id="265" r:id="rId6"/>
    <p:sldId id="258" r:id="rId7"/>
    <p:sldId id="261" r:id="rId8"/>
    <p:sldId id="260" r:id="rId9"/>
    <p:sldId id="262" r:id="rId10"/>
    <p:sldId id="263" r:id="rId11"/>
    <p:sldId id="264" r:id="rId12"/>
    <p:sldId id="259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29B"/>
    <a:srgbClr val="D4D8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478" autoAdjust="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89872-EADB-424F-BCFE-86CD413EEB5F}" type="datetimeFigureOut">
              <a:rPr lang="ru-RU" smtClean="0"/>
              <a:pPr/>
              <a:t>24.05.2025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81651-46B0-493F-BF5B-510FB30D4C0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14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C3FF-2A93-4094-9912-380B99865F6E}" type="datetime1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ECC4-BD29-4C60-97CB-304502DBA744}" type="datetime1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F8427-1B27-4E8B-A43A-63C9FF3680AA}" type="datetime1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E79D2-51A2-4BAE-AF7D-622ACE5E382A}" type="datetime1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6C5AF-2BB0-4704-9B8A-A705C1AB7E0C}" type="datetime1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CA805-BFD0-4711-B8CA-FAC1D7DE6BED}" type="datetime1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26B6-34E8-4D4B-B280-2AA4CB6C8078}" type="datetime1">
              <a:rPr lang="ru-RU" smtClean="0"/>
              <a:t>24.05.2025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F0849-0B44-4CFD-BACC-EB7A8A2C2BC7}" type="datetime1">
              <a:rPr lang="ru-RU" smtClean="0"/>
              <a:t>24.05.2025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D9E-D15B-4421-BCCF-9AED30186C2E}" type="datetime1">
              <a:rPr lang="ru-RU" smtClean="0"/>
              <a:t>24.05.2025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A0F94-A060-4E47-8209-BED4340F92DF}" type="datetime1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2660-97CB-41A8-90EA-E226A0A40069}" type="datetime1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A103E-D081-4A2E-8A1C-320C2BB251D2}" type="datetime1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85C2B-7BBD-4D1D-91C4-7172CF0EB6E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428736"/>
            <a:ext cx="7772400" cy="369881"/>
          </a:xfrm>
        </p:spPr>
        <p:txBody>
          <a:bodyPr>
            <a:noAutofit/>
          </a:bodyPr>
          <a:lstStyle/>
          <a:p>
            <a:r>
              <a:rPr lang="ru-RU" sz="14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Санкт-Петербургское государственное бюджетное профессиональное образовательное учреждение</a:t>
            </a:r>
            <a:endParaRPr lang="ru-RU" sz="14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1928802"/>
            <a:ext cx="8715436" cy="428628"/>
          </a:xfrm>
        </p:spPr>
        <p:txBody>
          <a:bodyPr>
            <a:normAutofit/>
          </a:bodyPr>
          <a:lstStyle/>
          <a:p>
            <a:r>
              <a:rPr lang="ru-RU" sz="18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ПОЛИТЕХНИЧЕСКИЙ КОЛЛЕДЖ ГОРОДСКОГО ХОЗЯЙСТВА</a:t>
            </a:r>
            <a:endParaRPr lang="ru-RU" sz="18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Рисунок 4" descr="Эмблема колледжа цветная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257" y="285728"/>
            <a:ext cx="2271487" cy="100013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8629" y="3500438"/>
            <a:ext cx="7786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Администрирование КС областной больницы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39752" y="4643446"/>
            <a:ext cx="594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Студент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Краснов 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C.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Е.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группа СА-22-2</a:t>
            </a:r>
          </a:p>
          <a:p>
            <a:pPr algn="r"/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Руководитель: Травкина Ю.И.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Цели и актуальность</a:t>
            </a:r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Целью данной курсовой проекта является эффективное администрирование компьютерной сети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больницы с точки зрения программной части серверов.</a:t>
            </a:r>
          </a:p>
          <a:p>
            <a:endParaRPr lang="ru-RU" sz="2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Актуальность 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исследования заключается в возможности использования предложенного проекта при построении или модернизации компьютерных сетей в медицинских учреждениях, что позволит повысить их надёжность, безопасность и эффективность функционирования.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7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Задачи проекта</a:t>
            </a:r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781128"/>
          </a:xfrm>
        </p:spPr>
        <p:txBody>
          <a:bodyPr>
            <a:normAutofit fontScale="62500" lnSpcReduction="20000"/>
          </a:bodyPr>
          <a:lstStyle/>
          <a:p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Развертывание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виртуальных серверов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b="1" dirty="0" err="1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ProxMox</a:t>
            </a:r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Обеспечение отказоустойчивости и резервного 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копирования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RAID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b="1" dirty="0" err="1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KeepAliveD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b="1" dirty="0" err="1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rSync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en-US" b="1" dirty="0" err="1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MySQLdum</a:t>
            </a:r>
            <a:r>
              <a:rPr lang="en-US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Управление пользователями и 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доступом </a:t>
            </a:r>
            <a:endParaRPr lang="en-US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ADDS</a:t>
            </a:r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Защита 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данных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– EFS, LUKS</a:t>
            </a:r>
          </a:p>
          <a:p>
            <a:pPr marL="0" indent="0">
              <a:buNone/>
            </a:pPr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Мониторинг </a:t>
            </a:r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сети</a:t>
            </a: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en-US" b="1" dirty="0" err="1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Zabbix</a:t>
            </a:r>
            <a:endParaRPr lang="ru-RU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3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Active Directory </a:t>
            </a:r>
            <a:b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Domain Services</a:t>
            </a:r>
            <a:endParaRPr lang="en-US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915000" cy="4853136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Для администрирования пользователей и управления доступом в больничной сети используется доменная структура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Active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Directory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,которая 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обеспечивает централизованное управление учётными записями, группами и правами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доступа</a:t>
            </a:r>
          </a:p>
          <a:p>
            <a:endParaRPr lang="ru-RU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Используются два сервера под управлением </a:t>
            </a: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MS Windows Server 2019</a:t>
            </a:r>
            <a:r>
              <a:rPr lang="en-US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на котором развернута структура</a:t>
            </a:r>
            <a:endParaRPr lang="en-US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9" name="Picture 4" descr="Active Directory (AD) defini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700808"/>
            <a:ext cx="2689952" cy="126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84" y="3861048"/>
            <a:ext cx="2647889" cy="1346828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07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Сайт больницы</a:t>
            </a:r>
            <a:endParaRPr lang="en-US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14076" y="1916832"/>
            <a:ext cx="4402832" cy="1008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Сайт развернут на стеке </a:t>
            </a:r>
            <a:endParaRPr lang="en-US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WordPress + Nginx + </a:t>
            </a: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MySQL</a:t>
            </a:r>
            <a:endParaRPr lang="ru-RU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" name="Picture 10" descr="Уже вышла новая версия nginx 1.22.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30" y="2993250"/>
            <a:ext cx="2472209" cy="102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 descr="MySQL Logo icon in Windows 11 Color Sty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3223673"/>
            <a:ext cx="1591088" cy="159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MS WordPress: плюсы и минусы | Рассказывает Макхост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56" y="4145378"/>
            <a:ext cx="3073864" cy="165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259632" y="1237032"/>
            <a:ext cx="69349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hospital.semops.duckdns.org</a:t>
            </a:r>
            <a:endParaRPr lang="ru-RU" sz="3200" b="1" dirty="0">
              <a:solidFill>
                <a:srgbClr val="00B05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5</a:t>
            </a:fld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88" y="2027281"/>
            <a:ext cx="3960440" cy="349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5526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Отказоустойчивость сайта</a:t>
            </a:r>
            <a:endParaRPr lang="en-US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4716016" y="2708920"/>
            <a:ext cx="4089618" cy="3052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Балансировка нагрузки с помощью </a:t>
            </a:r>
            <a:r>
              <a:rPr lang="en-US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KeepAliveD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перенаправит трафик на другой сервер если изначальный недоступен</a:t>
            </a:r>
          </a:p>
          <a:p>
            <a:pPr marL="0" indent="0">
              <a:buNone/>
            </a:pPr>
            <a:endParaRPr lang="ru-RU" sz="2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buNone/>
            </a:pP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Master – Master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репликация исключит потерю данных при сбое</a:t>
            </a:r>
            <a:endParaRPr lang="ru-RU" sz="2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03" y="1417638"/>
            <a:ext cx="4375547" cy="4099594"/>
          </a:xfrm>
          <a:prstGeom prst="rect">
            <a:avLst/>
          </a:prstGeom>
        </p:spPr>
      </p:pic>
      <p:pic>
        <p:nvPicPr>
          <p:cNvPr id="6146" name="Picture 2" descr="Настройка ПЛАВАЮЩИХ IP адресов c KEEPALIVED в UBUNTU - Сайт одного DevOps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0724" y="1268760"/>
            <a:ext cx="2400201" cy="1214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601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Мониторинг серверов</a:t>
            </a:r>
            <a:endParaRPr lang="en-US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842992" cy="13967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Для 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постоянного контроля за состоянием серверов и сетевой активностью </a:t>
            </a:r>
            <a:r>
              <a:rPr lang="ru-RU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используется</a:t>
            </a: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000" b="1" dirty="0" err="1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zabbix</a:t>
            </a:r>
            <a:r>
              <a:rPr lang="en-US" sz="2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для мониторинга производительности</a:t>
            </a:r>
            <a:endParaRPr lang="en-US" sz="2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4149080"/>
            <a:ext cx="7965254" cy="2232248"/>
          </a:xfrm>
          <a:prstGeom prst="rect">
            <a:avLst/>
          </a:prstGeom>
        </p:spPr>
      </p:pic>
      <p:pic>
        <p:nvPicPr>
          <p:cNvPr id="5" name="Picture 8" descr="Zabbix 5.0 — установка на Ubuntu, база Postgresql | internet-lab.ru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359726"/>
            <a:ext cx="3440574" cy="90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403648" y="3095962"/>
            <a:ext cx="659507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3200" b="1" dirty="0" smtClean="0">
                <a:solidFill>
                  <a:srgbClr val="00B05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zabbix.semops.duckdns.org</a:t>
            </a:r>
          </a:p>
          <a:p>
            <a:pPr algn="ctr"/>
            <a:r>
              <a:rPr lang="ru-RU" sz="24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Войти как гость</a:t>
            </a:r>
            <a:endParaRPr lang="ru-RU" sz="24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82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Резервное копирование</a:t>
            </a:r>
            <a:endParaRPr lang="en-US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853136"/>
          </a:xfrm>
        </p:spPr>
        <p:txBody>
          <a:bodyPr>
            <a:normAutofit/>
          </a:bodyPr>
          <a:lstStyle/>
          <a:p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Для резервного копирования используются скрипты с применением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rSync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и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MySQLdump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с 3 серверов на один копируются базы данных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wordpress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и </a:t>
            </a:r>
            <a:r>
              <a:rPr lang="ru-RU" sz="2000" b="1" dirty="0" err="1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zabbix</a:t>
            </a:r>
            <a:endParaRPr lang="ru-RU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Все </a:t>
            </a:r>
            <a:r>
              <a:rPr lang="ru-RU" sz="2000" b="1" dirty="0" err="1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бэкапы</a:t>
            </a:r>
            <a:r>
              <a:rPr lang="ru-RU" sz="20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сохраняются в директории под именем сервера с которого совершено копирование</a:t>
            </a:r>
            <a:endParaRPr lang="en-US" sz="2000" b="1" dirty="0" smtClean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313" y="1556792"/>
            <a:ext cx="44481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337" y="3933056"/>
            <a:ext cx="328612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76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8695" y="2071678"/>
            <a:ext cx="6786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СПАСИБО </a:t>
            </a:r>
          </a:p>
          <a:p>
            <a:pPr algn="ctr"/>
            <a:r>
              <a:rPr lang="ru-RU" sz="40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 ВНИМАНИЕ</a:t>
            </a:r>
            <a:endParaRPr lang="ru-RU" sz="40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1580" y="4173180"/>
            <a:ext cx="7560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Краснов Семён Евгеньевич, СА-22-2</a:t>
            </a:r>
            <a:endParaRPr lang="ru-RU" sz="2400" b="1" dirty="0">
              <a:solidFill>
                <a:srgbClr val="13629B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ru-RU" sz="24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Тема</a:t>
            </a:r>
            <a:r>
              <a:rPr lang="en-US" sz="24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:</a:t>
            </a:r>
            <a:r>
              <a:rPr lang="ru-RU" sz="2400" b="1" dirty="0" smtClean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Администрирование </a:t>
            </a:r>
            <a:r>
              <a:rPr lang="ru-RU" sz="2400" b="1" dirty="0">
                <a:solidFill>
                  <a:srgbClr val="13629B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КС областной больницы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5C2B-7BBD-4D1D-91C4-7172CF0EB6EA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F535EE9B1193346BBE731A074A01B06" ma:contentTypeVersion="0" ma:contentTypeDescription="Создание документа." ma:contentTypeScope="" ma:versionID="ca4e49fca41c967ac38664a354875a7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2f955febea7e716b4e91cddba17110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310CC6-B896-41EF-93D6-E0EF32089B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1097CC-D451-4C56-B088-27E7C6F014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9397995-99AB-4CAB-B14D-97603C4B9A2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268</Words>
  <Application>Microsoft Office PowerPoint</Application>
  <PresentationFormat>Экран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Санкт-Петербургское государственное бюджетное профессиональное образовательное учреждение</vt:lpstr>
      <vt:lpstr>Цели и актуальность</vt:lpstr>
      <vt:lpstr>Задачи проекта</vt:lpstr>
      <vt:lpstr>Active Directory  Domain Services</vt:lpstr>
      <vt:lpstr>Сайт больницы</vt:lpstr>
      <vt:lpstr>Отказоустойчивость сайта</vt:lpstr>
      <vt:lpstr>Мониторинг серверов</vt:lpstr>
      <vt:lpstr>Резервное копирование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1</dc:creator>
  <cp:lastModifiedBy>Краснов Семён Евгеньевич</cp:lastModifiedBy>
  <cp:revision>44</cp:revision>
  <dcterms:created xsi:type="dcterms:W3CDTF">2016-04-25T11:15:37Z</dcterms:created>
  <dcterms:modified xsi:type="dcterms:W3CDTF">2025-05-24T10:30:18Z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0x0101001F535EE9B1193346BBE731A074A01B06</vt:lpwstr>
  </property>
</Properties>
</file>