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58" r:id="rId6"/>
    <p:sldId id="25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29B"/>
    <a:srgbClr val="D4D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478" autoAdjust="0"/>
  </p:normalViewPr>
  <p:slideViewPr>
    <p:cSldViewPr>
      <p:cViewPr>
        <p:scale>
          <a:sx n="80" d="100"/>
          <a:sy n="80" d="100"/>
        </p:scale>
        <p:origin x="-2562" y="-7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89872-EADB-424F-BCFE-86CD413EEB5F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81651-46B0-493F-BF5B-510FB30D4C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14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B0D-5244-49B1-8B00-4B675CAC7682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B0D-5244-49B1-8B00-4B675CAC7682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B0D-5244-49B1-8B00-4B675CAC7682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B0D-5244-49B1-8B00-4B675CAC7682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B0D-5244-49B1-8B00-4B675CAC7682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B0D-5244-49B1-8B00-4B675CAC7682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B0D-5244-49B1-8B00-4B675CAC7682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B0D-5244-49B1-8B00-4B675CAC7682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B0D-5244-49B1-8B00-4B675CAC7682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B0D-5244-49B1-8B00-4B675CAC7682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B0D-5244-49B1-8B00-4B675CAC7682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82B0D-5244-49B1-8B00-4B675CAC7682}" type="datetimeFigureOut">
              <a:rPr lang="ru-RU" smtClean="0"/>
              <a:pPr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369881"/>
          </a:xfrm>
        </p:spPr>
        <p:txBody>
          <a:bodyPr>
            <a:noAutofit/>
          </a:bodyPr>
          <a:lstStyle/>
          <a:p>
            <a:r>
              <a:rPr lang="ru-RU" sz="14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Санкт-Петербургское государственное бюджетное профессиональное образовательное учреждение</a:t>
            </a:r>
            <a:endParaRPr lang="ru-RU" sz="14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1928802"/>
            <a:ext cx="8715436" cy="428628"/>
          </a:xfrm>
        </p:spPr>
        <p:txBody>
          <a:bodyPr>
            <a:normAutofit/>
          </a:bodyPr>
          <a:lstStyle/>
          <a:p>
            <a:r>
              <a:rPr lang="ru-RU" sz="18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ПОЛИТЕХНИЧЕСКИЙ КОЛЛЕДЖ ГОРОДСКОГО ХОЗЯЙСТВА</a:t>
            </a:r>
            <a:endParaRPr lang="ru-RU" sz="18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Рисунок 4" descr="Эмблема колледжа цветная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257" y="285728"/>
            <a:ext cx="2271487" cy="1000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629" y="3500438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Тема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6248" y="4643446"/>
            <a:ext cx="400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Ф.И.О., группа</a:t>
            </a:r>
          </a:p>
          <a:p>
            <a:pPr algn="r"/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Преподава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тель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86187"/>
          </a:xfrm>
        </p:spPr>
        <p:txBody>
          <a:bodyPr/>
          <a:lstStyle/>
          <a:p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8695" y="2071678"/>
            <a:ext cx="6786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СПАСИБО </a:t>
            </a:r>
          </a:p>
          <a:p>
            <a:pPr algn="ctr"/>
            <a:r>
              <a:rPr lang="ru-RU" sz="4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ЗА ВНИМАНИЕ</a:t>
            </a:r>
            <a:endParaRPr lang="ru-RU" sz="40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3000" y="4581128"/>
            <a:ext cx="2441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ФИО, группа</a:t>
            </a:r>
          </a:p>
          <a:p>
            <a:pPr algn="ctr"/>
            <a:r>
              <a:rPr lang="ru-RU" sz="24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Тема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F535EE9B1193346BBE731A074A01B06" ma:contentTypeVersion="0" ma:contentTypeDescription="Создание документа." ma:contentTypeScope="" ma:versionID="ca4e49fca41c967ac38664a354875a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2f955febea7e716b4e91cddba17110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310CC6-B896-41EF-93D6-E0EF32089B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1097CC-D451-4C56-B088-27E7C6F014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9397995-99AB-4CAB-B14D-97603C4B9A2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23</Words>
  <Application>Microsoft Office PowerPoint</Application>
  <PresentationFormat>Экран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Санкт-Петербургское государственное бюджетное профессиональное образовательное учреждение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Травкина Юлия Игоревна</cp:lastModifiedBy>
  <cp:revision>22</cp:revision>
  <dcterms:created xsi:type="dcterms:W3CDTF">2016-04-25T11:15:37Z</dcterms:created>
  <dcterms:modified xsi:type="dcterms:W3CDTF">2024-02-19T07:38:04Z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0x0101001F535EE9B1193346BBE731A074A01B06</vt:lpwstr>
  </property>
</Properties>
</file>