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1FE4E-4B26-4B77-9BC3-69F220BA9779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78A3-8460-4765-9FE9-1C8FB1E1866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ailto:p.semen@examp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9641" y="2415942"/>
            <a:ext cx="7772400" cy="1792488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МДК 05.01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ПМ.05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ВЕБ-ПРЕДСТАВИТЕЛЬСТВА КОМПАНИИ НА ПРИМЕРЕ ПРЕДПРИЯТИЯ</a:t>
            </a:r>
            <a:endParaRPr lang="ru-RU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75233" y="4805195"/>
            <a:ext cx="4486808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Пазуха С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</a:t>
            </a:r>
            <a:r>
              <a:rPr lang="en-US" alt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-3-53 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09.02.07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«Информационные системы и</a:t>
            </a:r>
            <a:endParaRPr lang="ru-RU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программирование»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9641" y="388861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«Усть-Катавский индустриально-технологический техникум»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730886"/>
            <a:ext cx="3750845" cy="587775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18895"/>
            <a:ext cx="7886700" cy="492633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современного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представительства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Усть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Катавского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вагоностроительного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завода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информативный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фильтрацией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ленту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новостей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предприятия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обратную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клиентами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Адаптировать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528320"/>
            <a:ext cx="4925695" cy="790575"/>
          </a:xfrm>
        </p:spPr>
        <p:txBody>
          <a:bodyPr>
            <a:normAutofit fontScale="90000"/>
          </a:bodyPr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СТЕК</a:t>
            </a:r>
            <a:endParaRPr lang="en-US" alt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28650" y="1554163"/>
            <a:ext cx="5080000" cy="2861310"/>
          </a:xfrm>
          <a:prstGeom prst="rect">
            <a:avLst/>
          </a:prstGeom>
        </p:spPr>
        <p:txBody>
          <a:bodyPr>
            <a:sp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модули: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компании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показатели завода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Последние новости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вагонов и спецтехники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Фильтры по категориям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Детальные карточки товаров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28650" y="4277360"/>
            <a:ext cx="5080000" cy="2373630"/>
          </a:xfrm>
          <a:prstGeom prst="rect">
            <a:avLst/>
          </a:prstGeom>
        </p:spPr>
        <p:txBody>
          <a:bodyPr>
            <a:noAutofit/>
          </a:bodyPr>
          <a:p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О компании: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предприятия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руководстве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Производственные мощности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расположения завода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обратной связи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628650" y="730885"/>
            <a:ext cx="5493385" cy="588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СИСТЕМЫ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28650" y="1413510"/>
            <a:ext cx="8105140" cy="5163820"/>
          </a:xfrm>
          <a:prstGeom prst="rect">
            <a:avLst/>
          </a:prstGeom>
        </p:spPr>
        <p:txBody>
          <a:bodyPr>
            <a:no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модули: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компании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показатели завода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Последние новости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вагонов и спецтехники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Фильтры по категориям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Детальные карточки товаров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О компании: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предприятия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руководстве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Производственные мощности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расположения завода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обратной связи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628650" y="730885"/>
            <a:ext cx="8014970" cy="588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ИНТЕРФЕЙСА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28650" y="1320800"/>
            <a:ext cx="2562225" cy="4038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страница: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699000" y="1318895"/>
            <a:ext cx="43618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Коталог продукции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28650" y="3966210"/>
            <a:ext cx="24307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новостей</a:t>
            </a: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785620"/>
            <a:ext cx="2867660" cy="211963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40" y="1717675"/>
            <a:ext cx="2942590" cy="2179955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" y="4371975"/>
            <a:ext cx="2567940" cy="246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628650" y="730886"/>
            <a:ext cx="6070533" cy="58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28650" y="1469390"/>
            <a:ext cx="7613650" cy="4813935"/>
          </a:xfrm>
          <a:prstGeom prst="rect">
            <a:avLst/>
          </a:prstGeom>
        </p:spPr>
        <p:txBody>
          <a:bodyPr>
            <a:no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Достигнутые результаты: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Полнофункциональное веб-представительство УКВЗ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Адаптивный дизайн для всех устройств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Интерактивные элементы (графики продукции, фильтры)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Удобная система навигации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решения: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имиджа предприятия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доступа к информации о продукции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взаимодействия с клиентами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CRM-системой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клиента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Многоязычная версия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628650" y="730886"/>
            <a:ext cx="6070533" cy="58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28650" y="1318895"/>
            <a:ext cx="7994650" cy="4196080"/>
          </a:xfrm>
          <a:prstGeom prst="rect">
            <a:avLst/>
          </a:prstGeom>
        </p:spPr>
        <p:txBody>
          <a:bodyPr>
            <a:no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Как запустить проект: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 файл index.html в браузере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Навигация по разделам через главное меню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Не требует серверной части для демонстрации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 адаптивный интерфейс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Arial" panose="020B0604020202020204"/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Интерактивные элементы на JavaScript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628650" y="730886"/>
            <a:ext cx="6070533" cy="58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28650" y="1319530"/>
            <a:ext cx="6483350" cy="2770505"/>
          </a:xfrm>
          <a:prstGeom prst="rect">
            <a:avLst/>
          </a:prstGeom>
        </p:spPr>
        <p:txBody>
          <a:bodyPr>
            <a:noAutofit/>
          </a:bodyPr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p.semen@example.com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  <a:hlinkClick r:id="rId1"/>
            </a:endParaRPr>
          </a:p>
          <a:p>
            <a:pPr>
              <a:buFont typeface="Arial" panose="020B0604020202020204"/>
              <a:buChar char="•"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Давыденко Е.В.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Готов ответить на ваши вопросы.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2270</Words>
  <Application>WPS Presentation</Application>
  <PresentationFormat>Экран (4:3)</PresentationFormat>
  <Paragraphs>110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Arial</vt:lpstr>
      <vt:lpstr>Тема Office</vt:lpstr>
      <vt:lpstr>КУРСОВОЙ ПРОЕКТ   по МДК 05.01 Проектирование и дизайн информационных систем ПМ.05 Проектирование и разработка информационных систем    ПРОЕКТИРОВАНИЕ ПОДСИСТЕМЫ АВТОМАТИЗАЦИИ СКЛАДСКОГО УЧЕТА</vt:lpstr>
      <vt:lpstr>ЦЕЛИ И ЗАДАЧИ</vt:lpstr>
      <vt:lpstr>ТЕХНОЛОГИЧЕСКИЙ СТЕК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  по МДК 02.02 Технология разработки и защиты баз данных ПМ.02 Разработка и администрирование баз данных    Проектирование базы данных почтового отделения</dc:title>
  <dc:creator>REZISTOR</dc:creator>
  <cp:lastModifiedBy>Admin</cp:lastModifiedBy>
  <cp:revision>19</cp:revision>
  <dcterms:created xsi:type="dcterms:W3CDTF">2020-03-01T13:45:00Z</dcterms:created>
  <dcterms:modified xsi:type="dcterms:W3CDTF">2025-05-14T23:54:17Z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D8638D81E3B049C1A8E9B87B7E00748A_13</vt:lpwstr>
  </property>
  <property fmtid="{D5CDD505-2E9C-101B-9397-08002B2CF9AE}" pid="3" name="KSOProductBuildVer">
    <vt:lpwstr>1049-12.2.0.20795</vt:lpwstr>
  </property>
</Properties>
</file>