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65" r:id="rId4"/>
    <p:sldId id="266" r:id="rId5"/>
    <p:sldId id="258" r:id="rId6"/>
    <p:sldId id="262" r:id="rId7"/>
    <p:sldId id="264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Светлый стиль 3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06799F8-075E-4A3A-A7F6-7FBC6576F1A4}" styleName="Стиль из темы 2 - акцент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2904" y="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769541"/>
            <a:ext cx="7080026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3598339"/>
            <a:ext cx="7080026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1FE4E-4B26-4B77-9BC3-69F220BA9779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678A3-8460-4765-9FE9-1C8FB1E186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7553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ate-V2-S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95" y="540085"/>
            <a:ext cx="7656010" cy="3834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4" y="4565255"/>
            <a:ext cx="7766495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6217" y="695010"/>
            <a:ext cx="7285600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6532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1FE4E-4B26-4B77-9BC3-69F220BA9779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678A3-8460-4765-9FE9-1C8FB1E186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9107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8437"/>
            <a:ext cx="776532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295180"/>
            <a:ext cx="7765322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1FE4E-4B26-4B77-9BC3-69F220BA9779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678A3-8460-4765-9FE9-1C8FB1E186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68449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3"/>
            <a:ext cx="6564224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304353"/>
            <a:ext cx="7765322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1FE4E-4B26-4B77-9BC3-69F220BA9779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678A3-8460-4765-9FE9-1C8FB1E18666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627459" y="87391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28359" y="293324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91102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2126943"/>
            <a:ext cx="7765322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9" y="4650556"/>
            <a:ext cx="776414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1FE4E-4B26-4B77-9BC3-69F220BA9779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678A3-8460-4765-9FE9-1C8FB1E186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85762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033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7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4929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1FE4E-4B26-4B77-9BC3-69F220BA9779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678A3-8460-4765-9FE9-1C8FB1E186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93030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39" y="1826045"/>
            <a:ext cx="2529046" cy="1833558"/>
          </a:xfrm>
          <a:prstGeom prst="rect">
            <a:avLst/>
          </a:prstGeom>
        </p:spPr>
      </p:pic>
      <p:pic>
        <p:nvPicPr>
          <p:cNvPr id="28" name="Picture 27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813" y="1826045"/>
            <a:ext cx="2529046" cy="1833558"/>
          </a:xfrm>
          <a:prstGeom prst="rect">
            <a:avLst/>
          </a:prstGeom>
        </p:spPr>
      </p:pic>
      <p:pic>
        <p:nvPicPr>
          <p:cNvPr id="29" name="Picture 28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715" y="1826045"/>
            <a:ext cx="2529046" cy="1833558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6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577" y="1938918"/>
            <a:ext cx="2319276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6" y="4480369"/>
            <a:ext cx="2475738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91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9307" y="1939094"/>
            <a:ext cx="2319276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75" y="4480368"/>
            <a:ext cx="2476753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5023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6774" y="1934432"/>
            <a:ext cx="2319276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4929" y="4480366"/>
            <a:ext cx="2475738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1FE4E-4B26-4B77-9BC3-69F220BA9779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678A3-8460-4765-9FE9-1C8FB1E186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90139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1FE4E-4B26-4B77-9BC3-69F220BA9779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678A3-8460-4765-9FE9-1C8FB1E186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96526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7302" y="609600"/>
            <a:ext cx="1713365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7" y="609600"/>
            <a:ext cx="5937654" cy="5181601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1FE4E-4B26-4B77-9BC3-69F220BA9779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678A3-8460-4765-9FE9-1C8FB1E186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8923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1FE4E-4B26-4B77-9BC3-69F220BA9779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678A3-8460-4765-9FE9-1C8FB1E186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2287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1761068"/>
            <a:ext cx="7192913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9879"/>
            <a:ext cx="7192913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1FE4E-4B26-4B77-9BC3-69F220BA9779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678A3-8460-4765-9FE9-1C8FB1E186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4570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7" y="1732449"/>
            <a:ext cx="3795373" cy="4058750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69" y="1732450"/>
            <a:ext cx="3798499" cy="4058751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1FE4E-4B26-4B77-9BC3-69F220BA9779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678A3-8460-4765-9FE9-1C8FB1E186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9493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5" y="1770323"/>
            <a:ext cx="3787423" cy="4112953"/>
          </a:xfrm>
          <a:prstGeom prst="rect">
            <a:avLst/>
          </a:prstGeom>
        </p:spPr>
      </p:pic>
      <p:pic>
        <p:nvPicPr>
          <p:cNvPr id="14" name="Picture 13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245" y="1770323"/>
            <a:ext cx="3787423" cy="41129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404" y="1835254"/>
            <a:ext cx="3657258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404" y="2380138"/>
            <a:ext cx="365725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1225" y="1835255"/>
            <a:ext cx="3671498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1225" y="2380138"/>
            <a:ext cx="367149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1FE4E-4B26-4B77-9BC3-69F220BA9779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678A3-8460-4765-9FE9-1C8FB1E186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4944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1FE4E-4B26-4B77-9BC3-69F220BA9779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678A3-8460-4765-9FE9-1C8FB1E186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1858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1FE4E-4B26-4B77-9BC3-69F220BA9779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678A3-8460-4765-9FE9-1C8FB1E186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9174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0"/>
            <a:ext cx="2780167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609600"/>
            <a:ext cx="4808943" cy="51816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1518"/>
            <a:ext cx="2780167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1FE4E-4B26-4B77-9BC3-69F220BA9779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678A3-8460-4765-9FE9-1C8FB1E186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8447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late-V2-S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987" y="609923"/>
            <a:ext cx="3428146" cy="52054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923"/>
            <a:ext cx="3924676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76728" y="743989"/>
            <a:ext cx="3165375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9261"/>
            <a:ext cx="3924676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1FE4E-4B26-4B77-9BC3-69F220BA9779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678A3-8460-4765-9FE9-1C8FB1E186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3581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732450"/>
            <a:ext cx="776532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8A1FE4E-4B26-4B77-9BC3-69F220BA9779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7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A2678A3-8460-4765-9FE9-1C8FB1E186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37034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9641" y="2336799"/>
            <a:ext cx="7772400" cy="2191657"/>
          </a:xfrm>
        </p:spPr>
        <p:txBody>
          <a:bodyPr>
            <a:noAutofit/>
          </a:bodyPr>
          <a:lstStyle/>
          <a:p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КУРСОВОЙ ПРОЕКТ</a:t>
            </a:r>
            <a:b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МДК 05.01 Проектирование и дизайн информационных системПМ.05 Проектирование и разработка информационных систем 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Разработка проекта электронного магазина «Авто запчасти»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/>
            </a:r>
            <a:b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endParaRPr lang="ru-RU" sz="180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975233" y="4805195"/>
            <a:ext cx="4486808" cy="1655762"/>
          </a:xfrm>
        </p:spPr>
        <p:txBody>
          <a:bodyPr>
            <a:normAutofit fontScale="70000" lnSpcReduction="20000"/>
          </a:bodyPr>
          <a:lstStyle/>
          <a:p>
            <a:pPr algn="r"/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Разработал</a:t>
            </a:r>
            <a:r>
              <a:rPr lang="ru-RU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:____ </a:t>
            </a:r>
            <a:endParaRPr lang="ru-RU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</a:t>
            </a:r>
            <a:r>
              <a:rPr lang="ru-RU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:____ </a:t>
            </a:r>
            <a:endParaRPr lang="ru-RU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Специальность: </a:t>
            </a:r>
            <a:r>
              <a:rPr lang="ru-RU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09.02.07</a:t>
            </a:r>
            <a:endParaRPr lang="ru-RU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«Информационные системы и</a:t>
            </a:r>
          </a:p>
          <a:p>
            <a:pPr algn="r"/>
            <a:r>
              <a:rPr lang="ru-RU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программирование»</a:t>
            </a:r>
            <a:endParaRPr lang="ru-RU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689641" y="388861"/>
            <a:ext cx="777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Государственное бюджетное профессиональное образовательное учреждение 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«Усть-Катавский индустриально-технологический техникум»</a:t>
            </a:r>
          </a:p>
          <a:p>
            <a:pPr algn="ct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8754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730886"/>
            <a:ext cx="3750845" cy="587775"/>
          </a:xfrm>
        </p:spPr>
        <p:txBody>
          <a:bodyPr>
            <a:normAutofit fontScale="90000"/>
          </a:bodyPr>
          <a:lstStyle/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ЦЕЛИ И ЗАДАЧИ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2125681"/>
            <a:ext cx="7886700" cy="359925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dirty="0"/>
              <a:t>Целью этой курсовой работы является разработка проект электронного магазина ««Авто запчасти»». Данная система будет работать в рамках определенного предприятия и выполнять функции основной площадки для ведения коммерческой деятельности.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dirty="0"/>
              <a:t>Сайт должен иметь понятную структуру, удобно организованную систему навигации. Изменение или расширение функциональности сайта должно происходить быстро и с небольшими затратами.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296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/>
          <p:nvPr/>
        </p:nvSpPr>
        <p:spPr>
          <a:xfrm>
            <a:off x="471888" y="401856"/>
            <a:ext cx="8515350" cy="5880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457200"/>
            <a:r>
              <a:rPr lang="ru-RU" sz="32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ТЕХНОЛОГИИ РАЗРАБОТКИ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471888" y="1318895"/>
            <a:ext cx="8171097" cy="266226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Стек</a:t>
            </a:r>
            <a:r>
              <a:rPr lang="en-US" altLang="ru-RU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технологий</a:t>
            </a:r>
            <a:r>
              <a:rPr lang="en-US" altLang="ru-RU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altLang="ru-RU" sz="28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ru-RU" alt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1 - </a:t>
            </a:r>
            <a:r>
              <a:rPr lang="en-US" altLang="ru-RU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Frontend: HTML, CSS, JavaScript.</a:t>
            </a:r>
          </a:p>
          <a:p>
            <a:pPr algn="just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ru-RU" alt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2 - </a:t>
            </a:r>
            <a:r>
              <a:rPr lang="en-US" altLang="ru-RU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Backend: Laravel (PHP-</a:t>
            </a:r>
            <a:r>
              <a:rPr lang="en-US" alt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фреймворк</a:t>
            </a:r>
            <a:r>
              <a:rPr lang="en-US" altLang="ru-RU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).</a:t>
            </a:r>
          </a:p>
          <a:p>
            <a:pPr algn="just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ru-RU" alt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3 - </a:t>
            </a:r>
            <a:r>
              <a:rPr lang="en-US" alt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База</a:t>
            </a:r>
            <a:r>
              <a:rPr lang="en-US" altLang="ru-RU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alt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данных</a:t>
            </a:r>
            <a:r>
              <a:rPr lang="en-US" altLang="ru-RU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: MySQLi.</a:t>
            </a:r>
          </a:p>
          <a:p>
            <a:pPr algn="just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ru-RU" alt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4 - </a:t>
            </a:r>
            <a:r>
              <a:rPr lang="en-US" alt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Админ</a:t>
            </a:r>
            <a:r>
              <a:rPr lang="en-US" altLang="ru-RU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-</a:t>
            </a:r>
            <a:r>
              <a:rPr lang="en-US" alt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панель</a:t>
            </a:r>
            <a:r>
              <a:rPr lang="en-US" altLang="ru-RU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: Moonshine.+</a:t>
            </a:r>
          </a:p>
        </p:txBody>
      </p:sp>
      <p:sp>
        <p:nvSpPr>
          <p:cNvPr id="2" name="Текстовое поле 1"/>
          <p:cNvSpPr txBox="1"/>
          <p:nvPr/>
        </p:nvSpPr>
        <p:spPr>
          <a:xfrm>
            <a:off x="471888" y="4177667"/>
            <a:ext cx="7741920" cy="209288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en-US" sz="28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Преимущества</a:t>
            </a:r>
            <a:r>
              <a:rPr lang="en-US" altLang="ru-RU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выбора</a:t>
            </a:r>
            <a:r>
              <a:rPr lang="en-US" altLang="ru-RU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altLang="ru-RU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ru-RU" alt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1 - </a:t>
            </a:r>
            <a:r>
              <a:rPr lang="en-US" altLang="en-US" sz="20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Высокая</a:t>
            </a:r>
            <a:r>
              <a:rPr lang="en-US" altLang="ru-RU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altLang="en-US" sz="20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производительность</a:t>
            </a:r>
            <a:r>
              <a:rPr lang="en-US" altLang="ru-RU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.</a:t>
            </a:r>
          </a:p>
          <a:p>
            <a:pPr algn="just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ru-RU" alt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2 - </a:t>
            </a:r>
            <a:r>
              <a:rPr lang="en-US" altLang="en-US" sz="20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Удобная</a:t>
            </a:r>
            <a:r>
              <a:rPr lang="en-US" altLang="ru-RU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altLang="en-US" sz="20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аутентификация</a:t>
            </a:r>
            <a:r>
              <a:rPr lang="en-US" altLang="ru-RU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.</a:t>
            </a:r>
          </a:p>
          <a:p>
            <a:pPr algn="just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ru-RU" alt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3 - </a:t>
            </a:r>
            <a:r>
              <a:rPr lang="en-US" altLang="en-US" sz="20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Гибкость</a:t>
            </a:r>
            <a:r>
              <a:rPr lang="en-US" altLang="ru-RU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alt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и</a:t>
            </a:r>
            <a:r>
              <a:rPr lang="en-US" altLang="ru-RU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altLang="en-US" sz="20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простота</a:t>
            </a:r>
            <a:r>
              <a:rPr lang="en-US" altLang="ru-RU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altLang="en-US" sz="20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использования</a:t>
            </a:r>
            <a:r>
              <a:rPr lang="en-US" altLang="ru-RU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90287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/>
          <p:nvPr/>
        </p:nvSpPr>
        <p:spPr>
          <a:xfrm>
            <a:off x="628650" y="598300"/>
            <a:ext cx="7456805" cy="5880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457200"/>
            <a:r>
              <a:rPr lang="ru-RU" sz="32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РУКВОДСТВО ПОЛЬЗОВАТЕЛЕЙ</a:t>
            </a:r>
          </a:p>
        </p:txBody>
      </p:sp>
      <p:sp>
        <p:nvSpPr>
          <p:cNvPr id="2" name="Текстовое поле 1"/>
          <p:cNvSpPr txBox="1"/>
          <p:nvPr/>
        </p:nvSpPr>
        <p:spPr>
          <a:xfrm>
            <a:off x="628650" y="1416520"/>
            <a:ext cx="715645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en-US" sz="28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Как</a:t>
            </a:r>
            <a:r>
              <a:rPr lang="en-US" altLang="ru-RU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начать</a:t>
            </a:r>
            <a:r>
              <a:rPr lang="en-US" altLang="ru-RU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пользоваться</a:t>
            </a:r>
            <a:r>
              <a:rPr lang="en-US" altLang="ru-RU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algn="just"/>
            <a:endParaRPr lang="en-US" altLang="ru-RU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ru-RU" alt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1 - </a:t>
            </a:r>
            <a:r>
              <a:rPr lang="en-US" altLang="en-US" sz="20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Открыть</a:t>
            </a:r>
            <a:r>
              <a:rPr lang="en-US" altLang="ru-RU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altLang="en-US" sz="20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сайт</a:t>
            </a:r>
            <a:r>
              <a:rPr lang="en-US" altLang="ru-RU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alt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в</a:t>
            </a:r>
            <a:r>
              <a:rPr lang="en-US" altLang="ru-RU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altLang="en-US" sz="20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браузере</a:t>
            </a:r>
            <a:r>
              <a:rPr lang="en-US" altLang="ru-RU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.</a:t>
            </a:r>
          </a:p>
          <a:p>
            <a:pPr algn="just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ru-RU" alt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2 - </a:t>
            </a:r>
            <a:r>
              <a:rPr lang="en-US" altLang="en-US" sz="20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Зарегистрироваться</a:t>
            </a:r>
            <a:r>
              <a:rPr lang="en-US" altLang="ru-RU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altLang="en-US" sz="20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или</a:t>
            </a:r>
            <a:r>
              <a:rPr lang="en-US" altLang="ru-RU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altLang="en-US" sz="20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войти</a:t>
            </a:r>
            <a:r>
              <a:rPr lang="en-US" altLang="ru-RU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.</a:t>
            </a:r>
          </a:p>
          <a:p>
            <a:pPr algn="just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ru-RU" alt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3 - </a:t>
            </a:r>
            <a:r>
              <a:rPr lang="en-US" altLang="en-US" sz="20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Выбрать</a:t>
            </a:r>
            <a:r>
              <a:rPr lang="en-US" altLang="ru-RU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altLang="en-US" sz="20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фильм</a:t>
            </a:r>
            <a:r>
              <a:rPr lang="en-US" altLang="ru-RU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alt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и</a:t>
            </a:r>
            <a:r>
              <a:rPr lang="en-US" altLang="ru-RU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altLang="en-US" sz="20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начать</a:t>
            </a:r>
            <a:r>
              <a:rPr lang="en-US" altLang="ru-RU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altLang="en-US" sz="20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просмотр</a:t>
            </a:r>
            <a:r>
              <a:rPr lang="en-US" altLang="ru-RU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.</a:t>
            </a:r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628650" y="3739612"/>
            <a:ext cx="715645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en-US" sz="28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Системные</a:t>
            </a:r>
            <a:r>
              <a:rPr lang="en-US" altLang="ru-RU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требования</a:t>
            </a:r>
            <a:r>
              <a:rPr lang="en-US" altLang="ru-RU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endParaRPr lang="en-US" alt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ru-RU" alt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1 - </a:t>
            </a:r>
            <a:r>
              <a:rPr lang="en-US" altLang="en-US" sz="20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Браузер</a:t>
            </a:r>
            <a:r>
              <a:rPr lang="en-US" altLang="ru-RU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: Chrome, Firefox, Safari.</a:t>
            </a:r>
          </a:p>
          <a:p>
            <a:pPr algn="just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ru-RU" alt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2 - </a:t>
            </a:r>
            <a:r>
              <a:rPr lang="en-US" altLang="en-US" sz="20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Разрешение</a:t>
            </a:r>
            <a:r>
              <a:rPr lang="en-US" altLang="ru-RU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altLang="en-US" sz="20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экрана</a:t>
            </a:r>
            <a:r>
              <a:rPr lang="en-US" altLang="ru-RU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: </a:t>
            </a:r>
            <a:r>
              <a:rPr lang="en-US" altLang="en-US" sz="20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от</a:t>
            </a:r>
            <a:r>
              <a:rPr lang="en-US" altLang="ru-RU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1280x800.</a:t>
            </a:r>
          </a:p>
          <a:p>
            <a:pPr algn="just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ru-RU" alt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3 - </a:t>
            </a:r>
            <a:r>
              <a:rPr lang="en-US" altLang="en-US" sz="20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Интернет</a:t>
            </a:r>
            <a:r>
              <a:rPr lang="en-US" altLang="ru-RU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: </a:t>
            </a:r>
            <a:r>
              <a:rPr lang="en-US" altLang="en-US" sz="20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от</a:t>
            </a:r>
            <a:r>
              <a:rPr lang="en-US" altLang="ru-RU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2 </a:t>
            </a:r>
            <a:r>
              <a:rPr lang="en-US" altLang="en-US" sz="20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Мбит</a:t>
            </a:r>
            <a:r>
              <a:rPr lang="en-US" altLang="ru-RU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/</a:t>
            </a:r>
            <a:r>
              <a:rPr lang="en-US" alt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с</a:t>
            </a:r>
            <a:r>
              <a:rPr lang="en-US" altLang="ru-RU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26711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628650" y="730886"/>
            <a:ext cx="3827847" cy="587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ER-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628649" y="1686625"/>
            <a:ext cx="7886700" cy="1235209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Построение диаграммы производилось в программе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Office Word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2013. При помощи таблиц создаются сущности с их атрибутами. Связи проставляются с помощью соединительных линий, путем протягивания связи от одной сущности к другой.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709" y="2921834"/>
            <a:ext cx="5990579" cy="38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715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628650" y="730886"/>
            <a:ext cx="5425641" cy="587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ИНТЕРНЕТ - МАГАЗИНА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28650" y="1509204"/>
            <a:ext cx="53887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ru-RU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При постановке задачи, необходимо верно определить будущую структуру веб – сайта. Текущая структура показана ниже</a:t>
            </a:r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1651247" y="2715410"/>
            <a:ext cx="5539666" cy="3969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3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628650" y="730886"/>
            <a:ext cx="5425641" cy="587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РАБОТЫ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628650" y="2363420"/>
            <a:ext cx="782233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2438" algn="ctr"/>
            <a:r>
              <a:rPr lang="ru-RU" dirty="0"/>
              <a:t>Результатом данной курсовой работы стал готовый сайт, в котором размещен интернет-магазин авто запчастей «</a:t>
            </a:r>
            <a:r>
              <a:rPr lang="en-US" dirty="0"/>
              <a:t>Auto </a:t>
            </a:r>
            <a:r>
              <a:rPr lang="en-US" dirty="0" err="1"/>
              <a:t>PartsPro</a:t>
            </a:r>
            <a:r>
              <a:rPr lang="ru-RU" dirty="0"/>
              <a:t>». Оценивая проделанную работу, можно сделать следующие выводы: сайт предоставляет пользователям наиболее нужную ему информацию, а именно возможность ознакомиться с каталогом товаров, магазином, доставкой т. д.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658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анец">
  <a:themeElements>
    <a:clrScheme name="Сланец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Сланец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анец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TM04033929[[fn=Сланец]]</Template>
  <TotalTime>233</TotalTime>
  <Words>307</Words>
  <Application>Microsoft Office PowerPoint</Application>
  <PresentationFormat>Экран (4:3)</PresentationFormat>
  <Paragraphs>41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Calisto MT</vt:lpstr>
      <vt:lpstr>Times New Roman</vt:lpstr>
      <vt:lpstr>Trebuchet MS</vt:lpstr>
      <vt:lpstr>Wingdings 2</vt:lpstr>
      <vt:lpstr>Сланец</vt:lpstr>
      <vt:lpstr>КУРСОВОЙ ПРОЕКТ   МДК 05.01 Проектирование и дизайн информационных системПМ.05 Проектирование и разработка информационных систем     Разработка проекта электронного магазина «Авто запчасти» </vt:lpstr>
      <vt:lpstr>ЦЕЛИ И ЗАДАЧИ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  по МДК 02.02 Технология разработки и защиты баз данных ПМ.02 Разработка и администрирование баз данных    Проектирование базы данных почтового отделения</dc:title>
  <dc:creator>REZISTOR</dc:creator>
  <cp:lastModifiedBy>206-9</cp:lastModifiedBy>
  <cp:revision>25</cp:revision>
  <dcterms:created xsi:type="dcterms:W3CDTF">2020-03-01T13:45:16Z</dcterms:created>
  <dcterms:modified xsi:type="dcterms:W3CDTF">2025-05-15T06:35:32Z</dcterms:modified>
</cp:coreProperties>
</file>