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8B508-EE20-4A51-92BB-2540263B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3875E9-7D50-47D0-AC8B-066DF6BEB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E24C8-D70B-4DDE-80B1-6B8ACCB8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A9E1F-31CA-4950-B729-7B51F075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C6A31-47D9-447A-9E79-5263C8B6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92F23-8C4E-49D9-80BE-2D50FECA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21DF0A-70D6-4F6A-ADB5-ADC515EF4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A731F-6023-4C21-A53E-72E882A5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3A441-1A94-4C64-A0A6-33B7D2FC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AE731-48FE-4237-9024-2BC88BE4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8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B7CAC5-577F-422D-841F-FF3EC061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E4E66-34F0-4309-A437-FC65ACE2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2E52D3-DA33-44F9-B60D-142CB9D4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8FEB1-7D69-401A-B390-EED5931F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81DA4-5FFB-416E-AEF5-F372791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F2D04-20E8-41D4-86BB-EE50B5C1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4F9BD-C551-40C2-8530-E8120FD4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7E451-997E-4BEE-A654-7D034662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910AD-CA14-44E3-AA5B-7F8CF154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4B55F-01E2-4EF2-9478-DD1420AB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C20B-4562-4F2F-870B-8FCF998B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12F71-9B92-41A0-B661-4EE4C6E3A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49DF41-FD6B-4C89-9675-639C381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B513A-F312-4207-B713-32360242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D5296-773D-4D35-A138-A1AA1D2E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244B2-FC95-4098-9CC6-54A7F5B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93539-C4E9-47B0-B20F-9E922548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6558F8-CDBB-4D54-AA40-953208C1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A7720E-B4AC-487C-A741-E98CBDD3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73506-9C27-4DAC-833A-D2881D23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5BC9B8-4299-4E37-B481-13928B3B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EE483-D1EF-4C27-8579-E03DCBC3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D1058-FE9C-42F9-9898-CE0A48AF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617C4A-16E9-4CBA-93FE-13192BF1B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8BD37E-405E-46CF-86A3-B65D7499E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75A2DD-FFDE-4CEE-BCD9-2F0C6116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E4322-67DB-4541-96E7-DFE98963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648E0-2860-4C7E-8407-F51394B1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20A36-33C0-46F7-9293-189F0C2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3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EF040-B3AA-4A81-8404-C35FCBFB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5726E5-19C8-478F-84A7-0B719DC0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13AAFE-058E-49B4-8BB4-C6E375A6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60FA3D-3D3A-4CFE-BB14-45B14395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5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DC79CB-7550-4FC7-B28C-BAE5DD2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3FAA7E-122E-497A-B304-507D6F6E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54B7D-D427-4CD7-96D7-CEB060F9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39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850CF-31BB-46FE-88A4-B2D64A47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7CF4F-08F0-4FC3-A1E4-F52A1061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D9D6B5-51AE-44EF-BDB0-EFCA7693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F51912-639B-4F07-A8FB-9509D882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F375C6-847C-4AD0-AF30-FF8D86D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8332B4-DA54-45F3-BD23-946DF79E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6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3141C-F417-48E3-B341-83FF9C0A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C09B5E-F514-48C2-B82B-F6900B40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03D96A-D26D-4496-A0E2-407FD661C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BADCF2-0F0E-4875-82F6-498265FA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F7BD7-BAD6-4D88-9933-F5BFA615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96C544-AB13-46D8-8C19-27EE79AF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0D6F7-0596-4818-A011-64FAFF36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3A33F4-4DA0-4DFD-8B40-6ECB13ED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2388A-251B-4FAF-8BEF-BEA90D746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8F99-DA49-47F9-945B-8B41B906FEED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019B73-B9DA-42EB-8AAA-EBF460929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55F88-8425-442C-ACE5-A5CE8122C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0473-36F9-4666-A7C0-399935444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AE707-BF17-4FB9-9735-B385236F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для проведения проверочных работ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A4A782-4A8C-4C32-A763-07A71505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Яндекс лицея</a:t>
            </a:r>
          </a:p>
          <a:p>
            <a:r>
              <a:rPr lang="ru-RU" dirty="0"/>
              <a:t>Выполнил Грушко Семён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83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902AC-FDF9-40A9-BAE6-8684F1E2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C2E57-D9FB-425A-A769-27510C45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Упрощение проведения работ, за счёт автоматизации процесса</a:t>
            </a:r>
          </a:p>
          <a:p>
            <a:r>
              <a:rPr lang="ru-RU" dirty="0"/>
              <a:t>Удобство использования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8A518-21E1-42E3-9F9E-8B5FF3A8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программы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890F8-DBC3-4EE0-94C8-2506D17C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ученика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Написание проверочных работ </a:t>
            </a:r>
          </a:p>
          <a:p>
            <a:r>
              <a:rPr lang="ru-RU" dirty="0"/>
              <a:t>Авторизация и регистрация </a:t>
            </a:r>
          </a:p>
          <a:p>
            <a:pPr marL="0" indent="0">
              <a:buNone/>
            </a:pPr>
            <a:r>
              <a:rPr lang="ru-RU" dirty="0"/>
              <a:t>Для учителя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Дистанционное добавление заданий на сайт </a:t>
            </a:r>
          </a:p>
          <a:p>
            <a:r>
              <a:rPr lang="ru-RU" dirty="0"/>
              <a:t>Дистанционная проверка решений </a:t>
            </a:r>
          </a:p>
        </p:txBody>
      </p:sp>
    </p:spTree>
    <p:extLst>
      <p:ext uri="{BB962C8B-B14F-4D97-AF65-F5344CB8AC3E}">
        <p14:creationId xmlns:p14="http://schemas.microsoft.com/office/powerpoint/2010/main" val="1433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52E16-8C16-4295-A071-8DCFE33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сайта со стороны ученика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5C8F4-1724-4CA8-826E-5B29CD78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Ученик заходит на сайт, может зарегистрироваться, авторизоваться или начать без аккаунта.</a:t>
            </a:r>
          </a:p>
          <a:p>
            <a:pPr marL="0" indent="0">
              <a:buNone/>
            </a:pPr>
            <a:r>
              <a:rPr lang="ru-RU" dirty="0"/>
              <a:t>Из базы данных достаётся название картинки с задачкой и фотография из отдельной папки выводится ученику.</a:t>
            </a:r>
          </a:p>
          <a:p>
            <a:pPr marL="0" indent="0">
              <a:buNone/>
            </a:pPr>
            <a:r>
              <a:rPr lang="ru-RU" dirty="0"/>
              <a:t>Ученик решает три задачи, после чего его решения записываются в </a:t>
            </a:r>
            <a:r>
              <a:rPr lang="en-US" dirty="0"/>
              <a:t>json </a:t>
            </a:r>
            <a:r>
              <a:rPr lang="ru-RU" dirty="0"/>
              <a:t>файл и сохраняются.</a:t>
            </a:r>
          </a:p>
        </p:txBody>
      </p:sp>
    </p:spTree>
    <p:extLst>
      <p:ext uri="{BB962C8B-B14F-4D97-AF65-F5344CB8AC3E}">
        <p14:creationId xmlns:p14="http://schemas.microsoft.com/office/powerpoint/2010/main" val="1934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183A2-5CB9-4CAC-AF0E-231262EC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сайта со стороны учителя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50A40-C5B8-4285-A78A-39238F05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специальной страницы </a:t>
            </a:r>
            <a:r>
              <a:rPr lang="en-US" dirty="0"/>
              <a:t>‘/</a:t>
            </a:r>
            <a:r>
              <a:rPr lang="en-US" dirty="0" err="1"/>
              <a:t>admin_page</a:t>
            </a:r>
            <a:r>
              <a:rPr lang="en-US" dirty="0"/>
              <a:t>’</a:t>
            </a:r>
            <a:r>
              <a:rPr lang="ru-RU" dirty="0"/>
              <a:t> учитель выбирает задачу и её номер, далее всё автоматически добавляется на сайт.</a:t>
            </a:r>
          </a:p>
          <a:p>
            <a:pPr marL="0" indent="0">
              <a:buNone/>
            </a:pPr>
            <a:r>
              <a:rPr lang="ru-RU" dirty="0"/>
              <a:t>С помощью </a:t>
            </a:r>
            <a:r>
              <a:rPr lang="en-US" dirty="0"/>
              <a:t>‘/</a:t>
            </a:r>
            <a:r>
              <a:rPr lang="en-US" dirty="0" err="1"/>
              <a:t>download_json</a:t>
            </a:r>
            <a:r>
              <a:rPr lang="en-US" dirty="0"/>
              <a:t>’ </a:t>
            </a:r>
            <a:r>
              <a:rPr lang="ru-RU" dirty="0"/>
              <a:t>может посмотреть и скачать </a:t>
            </a:r>
            <a:r>
              <a:rPr lang="en-US" dirty="0"/>
              <a:t>json </a:t>
            </a:r>
            <a:r>
              <a:rPr lang="ru-RU" dirty="0"/>
              <a:t>файл с решением учеников.</a:t>
            </a:r>
          </a:p>
        </p:txBody>
      </p:sp>
    </p:spTree>
    <p:extLst>
      <p:ext uri="{BB962C8B-B14F-4D97-AF65-F5344CB8AC3E}">
        <p14:creationId xmlns:p14="http://schemas.microsoft.com/office/powerpoint/2010/main" val="145854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A34B0-A4DE-42F7-9C50-620B29A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32AF8-74FA-49D9-8553-28B93669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выполнен с помощью </a:t>
            </a:r>
            <a:r>
              <a:rPr lang="en-US" dirty="0"/>
              <a:t>flask </a:t>
            </a:r>
            <a:r>
              <a:rPr lang="ru-RU" dirty="0"/>
              <a:t>и его дочерних библиотек.</a:t>
            </a:r>
          </a:p>
          <a:p>
            <a:pPr marL="0" indent="0">
              <a:buNone/>
            </a:pPr>
            <a:r>
              <a:rPr lang="ru-RU" dirty="0"/>
              <a:t>В проекте используются базы данных.</a:t>
            </a:r>
          </a:p>
          <a:p>
            <a:pPr marL="0" indent="0">
              <a:buNone/>
            </a:pPr>
            <a:r>
              <a:rPr lang="ru-RU" dirty="0"/>
              <a:t>Папка с картинками –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356589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ECC64-72C5-4FDC-BE6E-B999B42C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Возможные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9BD41-CA98-45A3-8691-347EBBA2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новых возможностей</a:t>
            </a:r>
          </a:p>
          <a:p>
            <a:r>
              <a:rPr lang="ru-RU" dirty="0"/>
              <a:t>Добавление </a:t>
            </a:r>
            <a:r>
              <a:rPr lang="en-US" dirty="0"/>
              <a:t>‘</a:t>
            </a:r>
            <a:r>
              <a:rPr lang="ru-RU" dirty="0"/>
              <a:t>заглушек</a:t>
            </a:r>
            <a:r>
              <a:rPr lang="en-US" dirty="0"/>
              <a:t> - try’</a:t>
            </a:r>
            <a:r>
              <a:rPr lang="ru-RU" dirty="0"/>
              <a:t> чтобы улучшить работу сайт </a:t>
            </a:r>
          </a:p>
        </p:txBody>
      </p:sp>
    </p:spTree>
    <p:extLst>
      <p:ext uri="{BB962C8B-B14F-4D97-AF65-F5344CB8AC3E}">
        <p14:creationId xmlns:p14="http://schemas.microsoft.com/office/powerpoint/2010/main" val="425623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A6689-F6C3-4B0F-92B2-2373813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DE394-AADC-40B6-91A2-235840C31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23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183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Сайт для проведения проверочных работ </vt:lpstr>
      <vt:lpstr>Актуальность </vt:lpstr>
      <vt:lpstr>Функции программы </vt:lpstr>
      <vt:lpstr>Работа сайта со стороны ученика </vt:lpstr>
      <vt:lpstr>Работа сайта со стороны учителя </vt:lpstr>
      <vt:lpstr>Реализация </vt:lpstr>
      <vt:lpstr>Возможные улучшения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проведения проверочных работ</dc:title>
  <dc:creator>Пользователь</dc:creator>
  <cp:lastModifiedBy>Пользователь</cp:lastModifiedBy>
  <cp:revision>4</cp:revision>
  <dcterms:created xsi:type="dcterms:W3CDTF">2024-04-29T08:50:03Z</dcterms:created>
  <dcterms:modified xsi:type="dcterms:W3CDTF">2024-04-29T09:12:38Z</dcterms:modified>
</cp:coreProperties>
</file>