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60" r:id="rId4"/>
    <p:sldId id="261" r:id="rId5"/>
    <p:sldId id="256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81" r:id="rId21"/>
    <p:sldId id="282" r:id="rId22"/>
    <p:sldId id="280" r:id="rId23"/>
    <p:sldId id="276" r:id="rId24"/>
    <p:sldId id="273" r:id="rId25"/>
    <p:sldId id="27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B61A63D8-7441-4A22-B669-034DECB170F0}">
          <p14:sldIdLst>
            <p14:sldId id="277"/>
            <p14:sldId id="278"/>
            <p14:sldId id="260"/>
            <p14:sldId id="261"/>
          </p14:sldIdLst>
        </p14:section>
        <p14:section name="Intro" id="{82ECA6A6-9987-4E50-A42B-E13B4F1112C7}">
          <p14:sldIdLst>
            <p14:sldId id="256"/>
          </p14:sldIdLst>
        </p14:section>
        <p14:section name="MainPage" id="{8E2D7042-CB2F-4C66-B626-8174BC9F643E}">
          <p14:sldIdLst>
            <p14:sldId id="257"/>
          </p14:sldIdLst>
        </p14:section>
        <p14:section name="Lernstile" id="{2024F6CA-88A3-4798-8585-704C58AE49D6}">
          <p14:sldIdLst>
            <p14:sldId id="259"/>
          </p14:sldIdLst>
        </p14:section>
        <p14:section name="Überwachtes Lernen" id="{ADBF0252-0F23-4B44-84C8-B37FC2E92E00}">
          <p14:sldIdLst>
            <p14:sldId id="262"/>
            <p14:sldId id="263"/>
          </p14:sldIdLst>
        </p14:section>
        <p14:section name="Unüberwachts Lernen" id="{CCC7186C-5834-4133-9C3E-EC0E01F4EF57}">
          <p14:sldIdLst>
            <p14:sldId id="264"/>
            <p14:sldId id="265"/>
          </p14:sldIdLst>
        </p14:section>
        <p14:section name="Lernaufgaben" id="{6A8E2542-243F-41B7-9184-5BD16C6CA5A1}">
          <p14:sldIdLst>
            <p14:sldId id="266"/>
          </p14:sldIdLst>
        </p14:section>
        <p14:section name="Klassifikation" id="{4B1E26DA-741C-4F2B-AC24-69DDC98871BE}">
          <p14:sldIdLst>
            <p14:sldId id="267"/>
            <p14:sldId id="268"/>
          </p14:sldIdLst>
        </p14:section>
        <p14:section name="Regression" id="{0E111682-2282-4BCE-8FD7-D8DD5C71483E}">
          <p14:sldIdLst>
            <p14:sldId id="269"/>
            <p14:sldId id="270"/>
          </p14:sldIdLst>
        </p14:section>
        <p14:section name="Neuronale Netze" id="{17506A97-20F1-4B84-8D0A-C501A4A2EE05}">
          <p14:sldIdLst>
            <p14:sldId id="275"/>
          </p14:sldIdLst>
        </p14:section>
        <p14:section name="Neuronale Netze - Aufbau" id="{B0A3AAEC-87ED-4732-9444-9F00DF9216F6}">
          <p14:sldIdLst>
            <p14:sldId id="271"/>
            <p14:sldId id="272"/>
            <p14:sldId id="281"/>
            <p14:sldId id="282"/>
            <p14:sldId id="280"/>
            <p14:sldId id="276"/>
          </p14:sldIdLst>
        </p14:section>
        <p14:section name="Neuronale Netze - Funktionsweise" id="{524A4B81-8C91-4A14-8551-2E922C280F03}">
          <p14:sldIdLst>
            <p14:sldId id="273"/>
            <p14:sldId id="274"/>
          </p14:sldIdLst>
        </p14:section>
        <p14:section name="Praxisbeispiel" id="{8720453F-B1C6-4D6C-960B-7AA16142D6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 autoAdjust="0"/>
    <p:restoredTop sz="94660"/>
  </p:normalViewPr>
  <p:slideViewPr>
    <p:cSldViewPr snapToGrid="0">
      <p:cViewPr>
        <p:scale>
          <a:sx n="125" d="100"/>
          <a:sy n="125" d="100"/>
        </p:scale>
        <p:origin x="48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F011-DD55-AB61-2DC2-6D435B19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6B9E5-9F0D-274D-4A53-FD7197E0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BB1A-2700-66CA-FCA7-48784486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AB638-1075-EE14-864A-2E8C4D35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B913-8F91-51FC-719C-DD799E9E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06F55-C21A-4385-3C55-25A85236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8F6C1-D8F1-D264-07B8-A2B10CFC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66CD4-4480-0EF7-DC0D-2FAA4000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6FD7F-CDA0-879B-2A16-A77B22D0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3D165-06F0-7081-5B6B-C9CBC93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ACAD03-881C-8E66-5859-4CB48029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2A180-81EF-223F-E390-F04ED12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35A586-99A1-1936-C0EE-C2192D348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CBD81-9107-F23F-063D-12760479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51E71C-50A2-67D8-19B1-E18A83C1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BD1B1E-485D-DDE9-44C6-3C2789E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598CC-5958-8573-A1D0-98DD9904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53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B0C41-2580-78C6-6151-BC1CC9AE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5EAB7-46F4-8F6B-0A57-4BA09542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F8F4B-FBB7-FF03-7553-EEE2A5B4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9E005-52E8-AD25-B30A-E9F57F85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FD4A4-D8E5-1A50-75A5-602DFA4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8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AEB706-6E3D-9818-08AA-C0627219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04926-B35C-3B55-CFB5-DE252DEB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E8A11-3695-7744-4CF4-C47AB0D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94BF7-A95C-542E-D221-CFC57FF0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06801-EB20-4425-6504-2914ACF8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49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8082A-A68A-E2F4-BA12-397A4DBD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74931-71DC-68D1-CA99-FDE2D80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4D6EA-4E30-2A32-FD89-B53B5A04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777E2-8CB6-DA9B-5E11-E6454BF1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07E03-55AA-5429-A9BF-20AD2DE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2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F516-CB0F-F802-8FC7-5686CDAB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198A74-93E5-5482-2D5B-991CE5E0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90F72-9AAA-3700-39C3-D9F5B12F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DF468-E8A3-1652-7C95-EFE8EDA2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E6B4C-3C2A-52FD-08B0-077833F0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BE5B3-B92E-3D85-E3F6-04BB76E1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4F310-600A-6A43-091A-DDFB2ED2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C2F40-EA32-FA86-5F8E-EB1868BF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630BD-4FB2-DD86-4A93-FC98B630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41AF0F-12E8-DA77-6B59-77EC163D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A2527-98B8-A48B-AAF6-4D9CB897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8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EEDC-AF4D-B123-F0B1-9662ED49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900FE-20B4-43FB-3943-74B28331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E375DD-0F32-DE1B-2A2B-53732468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10D84B-8B50-2629-B56E-66038FA2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140E08-C424-CBD7-55F6-9B68B2F9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27AAB9-D6D0-D323-152F-E2349A3B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3EA8CB-CFD4-B1C9-9F02-31197912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08E78B-8EA0-DA38-AFF4-3CD8E906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5C413-1CCA-33EA-E79D-FA6684D8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644898-F49B-13EB-E41F-D39C4E05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ED0212-CF3E-C18F-F7A4-97257D48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7C0EDB-C1CE-34CB-750E-B0047C40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1CF3CF-F910-B5DF-E351-F69FA5B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B9CFC0-DE40-2897-2309-2BBDBE77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2607B7-1B4A-49D4-CC06-CF2853D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8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08A9E-CAEE-4E06-54FA-46131387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31CAD-48C8-3016-4A1E-B124C24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4C4B68-17A3-4BD3-81AD-03AE63CF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9958B-7333-7288-B451-E5B120B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7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3D036-5C78-52C0-472E-8C1DA00C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1BF7F-6250-0576-4764-AE4746A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CA036-AD00-8D78-AE56-646EF114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64625-1568-39D0-21DD-FC44ED19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E33980-9F36-EA01-9918-55CF7845DB7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CC3BF-90A0-5D52-FC96-985D2995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0F8681-633E-24C8-B216-74ADBAFC5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02916-324B-B9A9-AC85-D14D36049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54CA-3356-4691-B4A3-E37B78558A39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4423C-C231-DEDE-9D43-06D98EA5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CFC30-78D5-352D-BE9F-EF5E475AB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0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</a:t>
            </a:r>
          </a:p>
        </p:txBody>
      </p:sp>
      <p:sp>
        <p:nvSpPr>
          <p:cNvPr id="34" name="Rechteck 33" hidden="1">
            <a:extLst>
              <a:ext uri="{FF2B5EF4-FFF2-40B4-BE49-F238E27FC236}">
                <a16:creationId xmlns:a16="http://schemas.microsoft.com/office/drawing/2014/main" id="{58947750-7634-0425-33E0-511B9CCC65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96000" y="1320131"/>
            <a:ext cx="9000000" cy="46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" name="NeuralesNetz">
            <a:extLst>
              <a:ext uri="{FF2B5EF4-FFF2-40B4-BE49-F238E27FC236}">
                <a16:creationId xmlns:a16="http://schemas.microsoft.com/office/drawing/2014/main" id="{FA7AD31C-CCCB-3325-E0E1-0A6D2DDABE1E}"/>
              </a:ext>
            </a:extLst>
          </p:cNvPr>
          <p:cNvGrpSpPr/>
          <p:nvPr/>
        </p:nvGrpSpPr>
        <p:grpSpPr>
          <a:xfrm>
            <a:off x="1596000" y="1314944"/>
            <a:ext cx="9011430" cy="4685187"/>
            <a:chOff x="1596000" y="1314944"/>
            <a:chExt cx="9011430" cy="4685187"/>
          </a:xfrm>
        </p:grpSpPr>
        <p:grpSp>
          <p:nvGrpSpPr>
            <p:cNvPr id="102" name="Outputlayer">
              <a:extLst>
                <a:ext uri="{FF2B5EF4-FFF2-40B4-BE49-F238E27FC236}">
                  <a16:creationId xmlns:a16="http://schemas.microsoft.com/office/drawing/2014/main" id="{C135E432-9C47-804C-DB18-6F752553280B}"/>
                </a:ext>
              </a:extLst>
            </p:cNvPr>
            <p:cNvGrpSpPr/>
            <p:nvPr/>
          </p:nvGrpSpPr>
          <p:grpSpPr>
            <a:xfrm>
              <a:off x="9864570" y="1314944"/>
              <a:ext cx="742860" cy="4678943"/>
              <a:chOff x="9864570" y="1314944"/>
              <a:chExt cx="742860" cy="4678943"/>
            </a:xfrm>
          </p:grpSpPr>
          <p:grpSp>
            <p:nvGrpSpPr>
              <p:cNvPr id="85" name="Output-Yn">
                <a:extLst>
                  <a:ext uri="{FF2B5EF4-FFF2-40B4-BE49-F238E27FC236}">
                    <a16:creationId xmlns:a16="http://schemas.microsoft.com/office/drawing/2014/main" id="{075F10A1-D0B2-C0B9-C520-1517CC8B9296}"/>
                  </a:ext>
                </a:extLst>
              </p:cNvPr>
              <p:cNvGrpSpPr/>
              <p:nvPr/>
            </p:nvGrpSpPr>
            <p:grpSpPr>
              <a:xfrm>
                <a:off x="9864570" y="5273887"/>
                <a:ext cx="742860" cy="720000"/>
                <a:chOff x="3719563" y="2190213"/>
                <a:chExt cx="742860" cy="720000"/>
              </a:xfrm>
            </p:grpSpPr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1BD9EC96-68D4-DC1D-CDFC-425943DAB177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80FB3FA2-459C-6E05-9319-F5271A10B7B4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 err="1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 err="1">
                      <a:latin typeface="Arial Rounded MT Bold" panose="020F0704030504030204" pitchFamily="34" charset="0"/>
                    </a:rPr>
                    <a:t>n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6" name="Output-Y...">
                <a:extLst>
                  <a:ext uri="{FF2B5EF4-FFF2-40B4-BE49-F238E27FC236}">
                    <a16:creationId xmlns:a16="http://schemas.microsoft.com/office/drawing/2014/main" id="{E4603ADF-8F24-83A3-FF66-DA73ADE62552}"/>
                  </a:ext>
                </a:extLst>
              </p:cNvPr>
              <p:cNvGrpSpPr/>
              <p:nvPr/>
            </p:nvGrpSpPr>
            <p:grpSpPr>
              <a:xfrm>
                <a:off x="9873884" y="4284152"/>
                <a:ext cx="724232" cy="720000"/>
                <a:chOff x="3715331" y="2190213"/>
                <a:chExt cx="724232" cy="720000"/>
              </a:xfrm>
            </p:grpSpPr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865873B4-F3A7-1662-5BE4-5458896F8D01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0FC5EA5F-9DFD-E4A0-5F5C-01A258FCD508}"/>
                    </a:ext>
                  </a:extLst>
                </p:cNvPr>
                <p:cNvSpPr txBox="1"/>
                <p:nvPr/>
              </p:nvSpPr>
              <p:spPr>
                <a:xfrm>
                  <a:off x="3715331" y="219039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87" name="Output-Y3">
                <a:extLst>
                  <a:ext uri="{FF2B5EF4-FFF2-40B4-BE49-F238E27FC236}">
                    <a16:creationId xmlns:a16="http://schemas.microsoft.com/office/drawing/2014/main" id="{3C29A7C8-DB60-73EF-04AF-E290BFC21EA3}"/>
                  </a:ext>
                </a:extLst>
              </p:cNvPr>
              <p:cNvGrpSpPr/>
              <p:nvPr/>
            </p:nvGrpSpPr>
            <p:grpSpPr>
              <a:xfrm>
                <a:off x="9864570" y="3294416"/>
                <a:ext cx="742860" cy="720000"/>
                <a:chOff x="3719563" y="2190213"/>
                <a:chExt cx="742860" cy="72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00EE36D1-9E63-4286-19E2-6D7DA596A7ED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BA864FAA-B531-2ACC-F412-BA7EADCD2D8E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3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8" name="Output-Y2">
                <a:extLst>
                  <a:ext uri="{FF2B5EF4-FFF2-40B4-BE49-F238E27FC236}">
                    <a16:creationId xmlns:a16="http://schemas.microsoft.com/office/drawing/2014/main" id="{C319A361-AC29-850A-FB9D-307A6A3C7D36}"/>
                  </a:ext>
                </a:extLst>
              </p:cNvPr>
              <p:cNvGrpSpPr/>
              <p:nvPr/>
            </p:nvGrpSpPr>
            <p:grpSpPr>
              <a:xfrm>
                <a:off x="9864570" y="2304680"/>
                <a:ext cx="742860" cy="720000"/>
                <a:chOff x="3719563" y="2190213"/>
                <a:chExt cx="742860" cy="720000"/>
              </a:xfrm>
            </p:grpSpPr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50CDD34D-BC49-89E3-1AFE-665E2106E439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FE14888C-EC8D-C82C-5DEC-4B1EB510C370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2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9" name="Output-Y1">
                <a:extLst>
                  <a:ext uri="{FF2B5EF4-FFF2-40B4-BE49-F238E27FC236}">
                    <a16:creationId xmlns:a16="http://schemas.microsoft.com/office/drawing/2014/main" id="{17CECABB-5838-82D6-53F6-098CCACB53B4}"/>
                  </a:ext>
                </a:extLst>
              </p:cNvPr>
              <p:cNvGrpSpPr/>
              <p:nvPr/>
            </p:nvGrpSpPr>
            <p:grpSpPr>
              <a:xfrm>
                <a:off x="9864570" y="1314944"/>
                <a:ext cx="742860" cy="720000"/>
                <a:chOff x="3719563" y="2190213"/>
                <a:chExt cx="74286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842CAFC0-9CAC-DFBE-F77B-D2B49B45E3DB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1EC07E02-02C7-3EDA-BDB3-9A2F2EFAAB56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1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  <p:grpSp>
          <p:nvGrpSpPr>
            <p:cNvPr id="101" name="Hiddenlayer">
              <a:extLst>
                <a:ext uri="{FF2B5EF4-FFF2-40B4-BE49-F238E27FC236}">
                  <a16:creationId xmlns:a16="http://schemas.microsoft.com/office/drawing/2014/main" id="{DF87AC09-DF07-CDEF-2D42-64FBE10DF163}"/>
                </a:ext>
              </a:extLst>
            </p:cNvPr>
            <p:cNvGrpSpPr/>
            <p:nvPr/>
          </p:nvGrpSpPr>
          <p:grpSpPr>
            <a:xfrm>
              <a:off x="3960346" y="1329656"/>
              <a:ext cx="4295654" cy="4649520"/>
              <a:chOff x="3960346" y="1909432"/>
              <a:chExt cx="4295654" cy="4649520"/>
            </a:xfrm>
          </p:grpSpPr>
          <p:grpSp>
            <p:nvGrpSpPr>
              <p:cNvPr id="83" name="Hn">
                <a:extLst>
                  <a:ext uri="{FF2B5EF4-FFF2-40B4-BE49-F238E27FC236}">
                    <a16:creationId xmlns:a16="http://schemas.microsoft.com/office/drawing/2014/main" id="{64CB28BB-2B87-4454-DF28-14D8CB114E05}"/>
                  </a:ext>
                </a:extLst>
              </p:cNvPr>
              <p:cNvGrpSpPr/>
              <p:nvPr/>
            </p:nvGrpSpPr>
            <p:grpSpPr>
              <a:xfrm>
                <a:off x="7352160" y="1909432"/>
                <a:ext cx="903840" cy="4649520"/>
                <a:chOff x="5128340" y="1335371"/>
                <a:chExt cx="903840" cy="4649520"/>
              </a:xfrm>
            </p:grpSpPr>
            <p:grpSp>
              <p:nvGrpSpPr>
                <p:cNvPr id="64" name="Hnn">
                  <a:extLst>
                    <a:ext uri="{FF2B5EF4-FFF2-40B4-BE49-F238E27FC236}">
                      <a16:creationId xmlns:a16="http://schemas.microsoft.com/office/drawing/2014/main" id="{43EE5BCC-9E29-2484-FEA4-D17BBAE40D6A}"/>
                    </a:ext>
                  </a:extLst>
                </p:cNvPr>
                <p:cNvGrpSpPr/>
                <p:nvPr/>
              </p:nvGrpSpPr>
              <p:grpSpPr>
                <a:xfrm>
                  <a:off x="5128340" y="526489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77" name="Ellipse 76">
                    <a:extLst>
                      <a:ext uri="{FF2B5EF4-FFF2-40B4-BE49-F238E27FC236}">
                        <a16:creationId xmlns:a16="http://schemas.microsoft.com/office/drawing/2014/main" id="{68E84F91-2F8F-8D05-5D62-07AF59D42742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8" name="Textfeld 77">
                    <a:extLst>
                      <a:ext uri="{FF2B5EF4-FFF2-40B4-BE49-F238E27FC236}">
                        <a16:creationId xmlns:a16="http://schemas.microsoft.com/office/drawing/2014/main" id="{478854D7-1AA3-1E6E-0975-CD70D3E6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 err="1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 err="1">
                        <a:latin typeface="Arial Rounded MT Bold" panose="020F0704030504030204" pitchFamily="34" charset="0"/>
                      </a:rPr>
                      <a:t>nn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65" name="Hn...">
                  <a:extLst>
                    <a:ext uri="{FF2B5EF4-FFF2-40B4-BE49-F238E27FC236}">
                      <a16:creationId xmlns:a16="http://schemas.microsoft.com/office/drawing/2014/main" id="{DAA8041B-90AA-7146-1C97-BCB248D75090}"/>
                    </a:ext>
                  </a:extLst>
                </p:cNvPr>
                <p:cNvGrpSpPr/>
                <p:nvPr/>
              </p:nvGrpSpPr>
              <p:grpSpPr>
                <a:xfrm>
                  <a:off x="5218144" y="4282511"/>
                  <a:ext cx="724232" cy="720000"/>
                  <a:chOff x="3715331" y="2190213"/>
                  <a:chExt cx="724232" cy="720000"/>
                </a:xfrm>
              </p:grpSpPr>
              <p:sp>
                <p:nvSpPr>
                  <p:cNvPr id="75" name="Ellipse 74">
                    <a:extLst>
                      <a:ext uri="{FF2B5EF4-FFF2-40B4-BE49-F238E27FC236}">
                        <a16:creationId xmlns:a16="http://schemas.microsoft.com/office/drawing/2014/main" id="{E268BF4E-552B-9CD0-3BE0-4E77F8D926F6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6" name="Textfeld 75">
                    <a:extLst>
                      <a:ext uri="{FF2B5EF4-FFF2-40B4-BE49-F238E27FC236}">
                        <a16:creationId xmlns:a16="http://schemas.microsoft.com/office/drawing/2014/main" id="{54AAF642-B7B3-983C-ECFF-AF80DF56AFFE}"/>
                      </a:ext>
                    </a:extLst>
                  </p:cNvPr>
                  <p:cNvSpPr txBox="1"/>
                  <p:nvPr/>
                </p:nvSpPr>
                <p:spPr>
                  <a:xfrm>
                    <a:off x="3715331" y="2190393"/>
                    <a:ext cx="72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6" name="Hn3">
                  <a:extLst>
                    <a:ext uri="{FF2B5EF4-FFF2-40B4-BE49-F238E27FC236}">
                      <a16:creationId xmlns:a16="http://schemas.microsoft.com/office/drawing/2014/main" id="{AD9A7C79-E3CE-7FA1-FEA1-047408E8CD8E}"/>
                    </a:ext>
                  </a:extLst>
                </p:cNvPr>
                <p:cNvGrpSpPr/>
                <p:nvPr/>
              </p:nvGrpSpPr>
              <p:grpSpPr>
                <a:xfrm>
                  <a:off x="5128340" y="330013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55417688-CFD5-B086-03BF-8E32A56A9D3C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B1C3514C-E70A-58D9-0ACA-A4337011D80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n3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67" name="Hn2">
                  <a:extLst>
                    <a:ext uri="{FF2B5EF4-FFF2-40B4-BE49-F238E27FC236}">
                      <a16:creationId xmlns:a16="http://schemas.microsoft.com/office/drawing/2014/main" id="{37697469-DC08-DE78-1A57-B887273444FC}"/>
                    </a:ext>
                  </a:extLst>
                </p:cNvPr>
                <p:cNvGrpSpPr/>
                <p:nvPr/>
              </p:nvGrpSpPr>
              <p:grpSpPr>
                <a:xfrm>
                  <a:off x="5128340" y="231775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71" name="Ellipse 70">
                    <a:extLst>
                      <a:ext uri="{FF2B5EF4-FFF2-40B4-BE49-F238E27FC236}">
                        <a16:creationId xmlns:a16="http://schemas.microsoft.com/office/drawing/2014/main" id="{9DBA6ECA-50B3-BBEC-E4F9-8CA1216CB1DB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2" name="Textfeld 71">
                    <a:extLst>
                      <a:ext uri="{FF2B5EF4-FFF2-40B4-BE49-F238E27FC236}">
                        <a16:creationId xmlns:a16="http://schemas.microsoft.com/office/drawing/2014/main" id="{E654F317-5A2A-2424-23BB-2DE4DC08A0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n2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68" name="Hn1">
                  <a:extLst>
                    <a:ext uri="{FF2B5EF4-FFF2-40B4-BE49-F238E27FC236}">
                      <a16:creationId xmlns:a16="http://schemas.microsoft.com/office/drawing/2014/main" id="{9F0EEE1D-2ADD-6AAA-0CE8-6B1F8ADFE7DB}"/>
                    </a:ext>
                  </a:extLst>
                </p:cNvPr>
                <p:cNvGrpSpPr/>
                <p:nvPr/>
              </p:nvGrpSpPr>
              <p:grpSpPr>
                <a:xfrm>
                  <a:off x="5128340" y="133537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id="{36F3EAF8-DA85-7C41-A245-973D467AF7A5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0" name="Textfeld 69">
                    <a:extLst>
                      <a:ext uri="{FF2B5EF4-FFF2-40B4-BE49-F238E27FC236}">
                        <a16:creationId xmlns:a16="http://schemas.microsoft.com/office/drawing/2014/main" id="{246433BA-BFC4-E34D-91CA-F9E94729F4D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n1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</p:grpSp>
          <p:grpSp>
            <p:nvGrpSpPr>
              <p:cNvPr id="79" name="H...">
                <a:extLst>
                  <a:ext uri="{FF2B5EF4-FFF2-40B4-BE49-F238E27FC236}">
                    <a16:creationId xmlns:a16="http://schemas.microsoft.com/office/drawing/2014/main" id="{28681796-3AAB-FCE7-62CF-35F61D1A4834}"/>
                  </a:ext>
                </a:extLst>
              </p:cNvPr>
              <p:cNvGrpSpPr/>
              <p:nvPr/>
            </p:nvGrpSpPr>
            <p:grpSpPr>
              <a:xfrm>
                <a:off x="5746057" y="3874192"/>
                <a:ext cx="724232" cy="720000"/>
                <a:chOff x="3715331" y="2190213"/>
                <a:chExt cx="724232" cy="720000"/>
              </a:xfrm>
            </p:grpSpPr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F027B52E-1F66-D833-5E08-6C9FB6918F3E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7C23E7E1-D0DE-F74F-C183-84E6359B3A2E}"/>
                    </a:ext>
                  </a:extLst>
                </p:cNvPr>
                <p:cNvSpPr txBox="1"/>
                <p:nvPr/>
              </p:nvSpPr>
              <p:spPr>
                <a:xfrm>
                  <a:off x="3715331" y="219039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62" name="H1">
                <a:extLst>
                  <a:ext uri="{FF2B5EF4-FFF2-40B4-BE49-F238E27FC236}">
                    <a16:creationId xmlns:a16="http://schemas.microsoft.com/office/drawing/2014/main" id="{E2157C4A-8EF9-339A-09E3-A7C88D560B2C}"/>
                  </a:ext>
                </a:extLst>
              </p:cNvPr>
              <p:cNvGrpSpPr/>
              <p:nvPr/>
            </p:nvGrpSpPr>
            <p:grpSpPr>
              <a:xfrm>
                <a:off x="3960346" y="1909432"/>
                <a:ext cx="903840" cy="4649520"/>
                <a:chOff x="3234667" y="1320131"/>
                <a:chExt cx="903840" cy="4649520"/>
              </a:xfrm>
            </p:grpSpPr>
            <p:grpSp>
              <p:nvGrpSpPr>
                <p:cNvPr id="58" name="H1n">
                  <a:extLst>
                    <a:ext uri="{FF2B5EF4-FFF2-40B4-BE49-F238E27FC236}">
                      <a16:creationId xmlns:a16="http://schemas.microsoft.com/office/drawing/2014/main" id="{480CD5CE-DD2E-2217-DFD8-487196536A54}"/>
                    </a:ext>
                  </a:extLst>
                </p:cNvPr>
                <p:cNvGrpSpPr/>
                <p:nvPr/>
              </p:nvGrpSpPr>
              <p:grpSpPr>
                <a:xfrm>
                  <a:off x="3234667" y="524965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DFADD996-4203-7B62-76E2-E257CECE2277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5C7F2A74-9D3A-39F0-7C61-C1C079D3D7D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1n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38" name="H1...">
                  <a:extLst>
                    <a:ext uri="{FF2B5EF4-FFF2-40B4-BE49-F238E27FC236}">
                      <a16:creationId xmlns:a16="http://schemas.microsoft.com/office/drawing/2014/main" id="{E9B60436-4B27-57AB-BC89-02CF0FF13765}"/>
                    </a:ext>
                  </a:extLst>
                </p:cNvPr>
                <p:cNvGrpSpPr/>
                <p:nvPr/>
              </p:nvGrpSpPr>
              <p:grpSpPr>
                <a:xfrm>
                  <a:off x="3324471" y="4267271"/>
                  <a:ext cx="724232" cy="720000"/>
                  <a:chOff x="3715331" y="2190213"/>
                  <a:chExt cx="724232" cy="720000"/>
                </a:xfrm>
              </p:grpSpPr>
              <p:sp>
                <p:nvSpPr>
                  <p:cNvPr id="48" name="Ellipse 47">
                    <a:extLst>
                      <a:ext uri="{FF2B5EF4-FFF2-40B4-BE49-F238E27FC236}">
                        <a16:creationId xmlns:a16="http://schemas.microsoft.com/office/drawing/2014/main" id="{B68A3C0A-8A68-8A5E-E5B0-4F61BBBB22EF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49" name="Textfeld 48">
                    <a:extLst>
                      <a:ext uri="{FF2B5EF4-FFF2-40B4-BE49-F238E27FC236}">
                        <a16:creationId xmlns:a16="http://schemas.microsoft.com/office/drawing/2014/main" id="{E80D87CB-D229-9B1B-FB36-245313693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5331" y="2190393"/>
                    <a:ext cx="72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55" name="H13">
                  <a:extLst>
                    <a:ext uri="{FF2B5EF4-FFF2-40B4-BE49-F238E27FC236}">
                      <a16:creationId xmlns:a16="http://schemas.microsoft.com/office/drawing/2014/main" id="{26A4A743-7C79-C5BC-F2BC-18CA8ED3EEF2}"/>
                    </a:ext>
                  </a:extLst>
                </p:cNvPr>
                <p:cNvGrpSpPr/>
                <p:nvPr/>
              </p:nvGrpSpPr>
              <p:grpSpPr>
                <a:xfrm>
                  <a:off x="3234667" y="328489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C00578F3-F1A6-EFC2-0A62-19DCDBC9FD06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B7FE7AFC-3B58-4DB2-5941-B221152382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13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52" name="H12">
                  <a:extLst>
                    <a:ext uri="{FF2B5EF4-FFF2-40B4-BE49-F238E27FC236}">
                      <a16:creationId xmlns:a16="http://schemas.microsoft.com/office/drawing/2014/main" id="{0D40185A-A038-AE6C-12A0-880F8DF47DB1}"/>
                    </a:ext>
                  </a:extLst>
                </p:cNvPr>
                <p:cNvGrpSpPr/>
                <p:nvPr/>
              </p:nvGrpSpPr>
              <p:grpSpPr>
                <a:xfrm>
                  <a:off x="3234667" y="230251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90572F4-7C3B-8443-B259-ADEBF785A6D4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4526EC84-C3CB-B869-D54F-5AB16FCD8CCC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12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41" name="H11">
                  <a:extLst>
                    <a:ext uri="{FF2B5EF4-FFF2-40B4-BE49-F238E27FC236}">
                      <a16:creationId xmlns:a16="http://schemas.microsoft.com/office/drawing/2014/main" id="{13618C08-E39D-89E7-9820-E6BC7B1307FB}"/>
                    </a:ext>
                  </a:extLst>
                </p:cNvPr>
                <p:cNvGrpSpPr/>
                <p:nvPr/>
              </p:nvGrpSpPr>
              <p:grpSpPr>
                <a:xfrm>
                  <a:off x="3234667" y="132013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CE4FFF01-C0BD-8FAF-CCFC-877E55C14EAB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8686B83E-3D69-C191-E96D-E4C85C67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11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35" name="Inputlayer">
              <a:extLst>
                <a:ext uri="{FF2B5EF4-FFF2-40B4-BE49-F238E27FC236}">
                  <a16:creationId xmlns:a16="http://schemas.microsoft.com/office/drawing/2014/main" id="{297F2F75-B42E-4593-07DF-2F3F1607EC5D}"/>
                </a:ext>
              </a:extLst>
            </p:cNvPr>
            <p:cNvGrpSpPr/>
            <p:nvPr/>
          </p:nvGrpSpPr>
          <p:grpSpPr>
            <a:xfrm>
              <a:off x="1596000" y="1321188"/>
              <a:ext cx="742860" cy="4678943"/>
              <a:chOff x="1281800" y="1188201"/>
              <a:chExt cx="742860" cy="4678943"/>
            </a:xfrm>
          </p:grpSpPr>
          <p:grpSp>
            <p:nvGrpSpPr>
              <p:cNvPr id="30" name="Input-Xn">
                <a:extLst>
                  <a:ext uri="{FF2B5EF4-FFF2-40B4-BE49-F238E27FC236}">
                    <a16:creationId xmlns:a16="http://schemas.microsoft.com/office/drawing/2014/main" id="{A24E7875-36A5-0051-6595-66352D74EAAD}"/>
                  </a:ext>
                </a:extLst>
              </p:cNvPr>
              <p:cNvGrpSpPr/>
              <p:nvPr/>
            </p:nvGrpSpPr>
            <p:grpSpPr>
              <a:xfrm>
                <a:off x="1281800" y="5147144"/>
                <a:ext cx="742860" cy="720000"/>
                <a:chOff x="3719563" y="2190213"/>
                <a:chExt cx="742860" cy="720000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27672FA1-FAE3-82C4-575A-35322F761A32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1FB90C50-F00A-76AC-06CF-32F3543EF71B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 err="1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 err="1">
                      <a:latin typeface="Arial Rounded MT Bold" panose="020F0704030504030204" pitchFamily="34" charset="0"/>
                    </a:rPr>
                    <a:t>n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27" name="Input-...">
                <a:extLst>
                  <a:ext uri="{FF2B5EF4-FFF2-40B4-BE49-F238E27FC236}">
                    <a16:creationId xmlns:a16="http://schemas.microsoft.com/office/drawing/2014/main" id="{868CA318-CEBD-D5F1-FC01-0CEC69CE014D}"/>
                  </a:ext>
                </a:extLst>
              </p:cNvPr>
              <p:cNvGrpSpPr/>
              <p:nvPr/>
            </p:nvGrpSpPr>
            <p:grpSpPr>
              <a:xfrm>
                <a:off x="1291114" y="4157409"/>
                <a:ext cx="724232" cy="720000"/>
                <a:chOff x="3715331" y="2190213"/>
                <a:chExt cx="724232" cy="720000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71A3620-E214-14F1-1BCD-1BAFCD9F0436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7EB55536-F3B2-460D-FAC8-02114B00F9A2}"/>
                    </a:ext>
                  </a:extLst>
                </p:cNvPr>
                <p:cNvSpPr txBox="1"/>
                <p:nvPr/>
              </p:nvSpPr>
              <p:spPr>
                <a:xfrm>
                  <a:off x="3715331" y="219039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4" name="Input-X3">
                <a:extLst>
                  <a:ext uri="{FF2B5EF4-FFF2-40B4-BE49-F238E27FC236}">
                    <a16:creationId xmlns:a16="http://schemas.microsoft.com/office/drawing/2014/main" id="{05C585E1-B7BF-43A1-1287-5447B0DCCD06}"/>
                  </a:ext>
                </a:extLst>
              </p:cNvPr>
              <p:cNvGrpSpPr/>
              <p:nvPr/>
            </p:nvGrpSpPr>
            <p:grpSpPr>
              <a:xfrm>
                <a:off x="1281800" y="3167673"/>
                <a:ext cx="742860" cy="720000"/>
                <a:chOff x="3719563" y="2190213"/>
                <a:chExt cx="742860" cy="720000"/>
              </a:xfrm>
            </p:grpSpPr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910FCA3C-9E37-888D-049C-1F583B9C54FB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C788CDC4-282F-52B1-D950-9A30A5C78B1E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3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21" name="Input-X2">
                <a:extLst>
                  <a:ext uri="{FF2B5EF4-FFF2-40B4-BE49-F238E27FC236}">
                    <a16:creationId xmlns:a16="http://schemas.microsoft.com/office/drawing/2014/main" id="{ADF03370-D791-D8FF-39AC-750CC826CABB}"/>
                  </a:ext>
                </a:extLst>
              </p:cNvPr>
              <p:cNvGrpSpPr/>
              <p:nvPr/>
            </p:nvGrpSpPr>
            <p:grpSpPr>
              <a:xfrm>
                <a:off x="1281800" y="2177937"/>
                <a:ext cx="742860" cy="720000"/>
                <a:chOff x="3719563" y="2190213"/>
                <a:chExt cx="742860" cy="720000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BDD8738-D7CB-D6DC-7A69-E85266B92FAD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FE15EC5B-410E-B9E4-141E-47D909536F07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2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11" name="Input-X1">
                <a:extLst>
                  <a:ext uri="{FF2B5EF4-FFF2-40B4-BE49-F238E27FC236}">
                    <a16:creationId xmlns:a16="http://schemas.microsoft.com/office/drawing/2014/main" id="{1A341E89-1C49-968C-F4E1-77DC6298CFD0}"/>
                  </a:ext>
                </a:extLst>
              </p:cNvPr>
              <p:cNvGrpSpPr/>
              <p:nvPr/>
            </p:nvGrpSpPr>
            <p:grpSpPr>
              <a:xfrm>
                <a:off x="1281800" y="1188201"/>
                <a:ext cx="742860" cy="720000"/>
                <a:chOff x="3719563" y="2190213"/>
                <a:chExt cx="742860" cy="720000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63DBCD54-95AD-E0E9-24E0-F00C640D8E36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3A86614-FE6B-010E-8E9D-A92543FF965E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1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055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551837"/>
            <a:ext cx="720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effectLst/>
                <a:latin typeface="Arial Rounded MT Bold" panose="020F0704030504030204" pitchFamily="34" charset="0"/>
              </a:rPr>
              <a:t>Unüberwachtes Lernen</a:t>
            </a:r>
            <a:endParaRPr lang="de-DE" sz="5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D7D5E8-D68A-2C74-151D-DF152B3F80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Überwachtes Lernen</a:t>
            </a:r>
          </a:p>
        </p:txBody>
      </p:sp>
    </p:spTree>
    <p:extLst>
      <p:ext uri="{BB962C8B-B14F-4D97-AF65-F5344CB8AC3E}">
        <p14:creationId xmlns:p14="http://schemas.microsoft.com/office/powerpoint/2010/main" val="392527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F311F39B-2592-1B54-ED3A-E3DAD803D37A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000" dirty="0">
                <a:latin typeface="Arial Rounded MT Bold" panose="020F0704030504030204" pitchFamily="34" charset="0"/>
              </a:rPr>
              <a:t>Lernaufgaben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Abschnittszoom 2">
                <a:extLst>
                  <a:ext uri="{FF2B5EF4-FFF2-40B4-BE49-F238E27FC236}">
                    <a16:creationId xmlns:a16="http://schemas.microsoft.com/office/drawing/2014/main" id="{4C6C76AB-BB4A-9F71-E9D6-A1D23C1CC1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440246"/>
                  </p:ext>
                </p:extLst>
              </p:nvPr>
            </p:nvGraphicFramePr>
            <p:xfrm>
              <a:off x="0" y="17077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4B1E26DA-741C-4F2B-AC24-69DDC98871BE}">
                    <psez:zmPr id="{2659F0F8-41EF-42A7-9A4D-4117F53F0220}" transitionDur="3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Abschnitts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6C76AB-BB4A-9F71-E9D6-A1D23C1CC1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707750"/>
                <a:ext cx="6120000" cy="344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bschnittszoom 4">
                <a:extLst>
                  <a:ext uri="{FF2B5EF4-FFF2-40B4-BE49-F238E27FC236}">
                    <a16:creationId xmlns:a16="http://schemas.microsoft.com/office/drawing/2014/main" id="{DCB5982D-8451-A4CC-2070-7E9FCA9BB3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6034566"/>
                  </p:ext>
                </p:extLst>
              </p:nvPr>
            </p:nvGraphicFramePr>
            <p:xfrm>
              <a:off x="6072000" y="17077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0E111682-2282-4BCE-8FD7-D8DD5C71483E}">
                    <psez:zmPr id="{8733CC55-1BB1-4006-8CFF-FFC3BB15F395}" transitionDur="3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bschnitts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CB5982D-8451-A4CC-2070-7E9FCA9BB3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000" y="1707750"/>
                <a:ext cx="6120000" cy="344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5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20583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413430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8777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094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F311F39B-2592-1B54-ED3A-E3DAD803D37A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000" dirty="0">
                <a:latin typeface="Arial Rounded MT Bold" panose="020F0704030504030204" pitchFamily="34" charset="0"/>
              </a:rPr>
              <a:t>Neuronale Netze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Abschnittszoom 3">
                <a:extLst>
                  <a:ext uri="{FF2B5EF4-FFF2-40B4-BE49-F238E27FC236}">
                    <a16:creationId xmlns:a16="http://schemas.microsoft.com/office/drawing/2014/main" id="{1C4F8311-5730-B3D1-6996-A0729137DC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6682156"/>
                  </p:ext>
                </p:extLst>
              </p:nvPr>
            </p:nvGraphicFramePr>
            <p:xfrm>
              <a:off x="0" y="17077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B0A3AAEC-87ED-4732-9444-9F00DF9216F6}">
                    <psez:zmPr id="{B4910984-4F59-46F5-9C1F-6DAB6D8AFAA4}" transitionDur="3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Abschnitts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4F8311-5730-B3D1-6996-A0729137DC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707750"/>
                <a:ext cx="6120000" cy="344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bschnittszoom 6">
                <a:extLst>
                  <a:ext uri="{FF2B5EF4-FFF2-40B4-BE49-F238E27FC236}">
                    <a16:creationId xmlns:a16="http://schemas.microsoft.com/office/drawing/2014/main" id="{4267B702-D741-EF31-30A5-83BE8771EB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163770"/>
                  </p:ext>
                </p:extLst>
              </p:nvPr>
            </p:nvGraphicFramePr>
            <p:xfrm>
              <a:off x="6072000" y="17077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524A4B81-8C91-4A14-8551-2E922C280F03}">
                    <psez:zmPr id="{D3355DCB-27E8-440E-868C-1269DEA574E8}" transitionDur="3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bschnitts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267B702-D741-EF31-30A5-83BE8771EB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000" y="1707750"/>
                <a:ext cx="6120000" cy="344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62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</p:spTree>
    <p:extLst>
      <p:ext uri="{BB962C8B-B14F-4D97-AF65-F5344CB8AC3E}">
        <p14:creationId xmlns:p14="http://schemas.microsoft.com/office/powerpoint/2010/main" val="34675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hidden="1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grpSp>
        <p:nvGrpSpPr>
          <p:cNvPr id="85" name="Output-Yn">
            <a:extLst>
              <a:ext uri="{FF2B5EF4-FFF2-40B4-BE49-F238E27FC236}">
                <a16:creationId xmlns:a16="http://schemas.microsoft.com/office/drawing/2014/main" id="{075F10A1-D0B2-C0B9-C520-1517CC8B92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4976770"/>
            <a:ext cx="742860" cy="720000"/>
            <a:chOff x="3719563" y="2190213"/>
            <a:chExt cx="742860" cy="720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BD9EC96-68D4-DC1D-CDFC-425943DAB1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80FB3FA2-459C-6E05-9319-F5271A10B7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Output-Y...">
            <a:extLst>
              <a:ext uri="{FF2B5EF4-FFF2-40B4-BE49-F238E27FC236}">
                <a16:creationId xmlns:a16="http://schemas.microsoft.com/office/drawing/2014/main" id="{E4603ADF-8F24-83A3-FF66-DA73ADE625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73884" y="3987035"/>
            <a:ext cx="724232" cy="720000"/>
            <a:chOff x="3715331" y="2190213"/>
            <a:chExt cx="724232" cy="72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65873B4-F3A7-1662-5BE4-5458896F8D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FC5EA5F-9DFD-E4A0-5F5C-01A258FCD50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87" name="Output-Y3">
            <a:extLst>
              <a:ext uri="{FF2B5EF4-FFF2-40B4-BE49-F238E27FC236}">
                <a16:creationId xmlns:a16="http://schemas.microsoft.com/office/drawing/2014/main" id="{3C29A7C8-DB60-73EF-04AF-E290BFC21E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2997299"/>
            <a:ext cx="742860" cy="720000"/>
            <a:chOff x="3719563" y="2190213"/>
            <a:chExt cx="742860" cy="72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0EE36D1-9E63-4286-19E2-6D7DA596A7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BA864FAA-B531-2ACC-F412-BA7EADCD2D8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2007563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1017827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4" name="Hnn">
            <a:extLst>
              <a:ext uri="{FF2B5EF4-FFF2-40B4-BE49-F238E27FC236}">
                <a16:creationId xmlns:a16="http://schemas.microsoft.com/office/drawing/2014/main" id="{43EE5BCC-9E29-2484-FEA4-D17BBAE40D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4962059"/>
            <a:ext cx="903840" cy="720000"/>
            <a:chOff x="3650503" y="2190213"/>
            <a:chExt cx="903840" cy="720000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8E84F91-2F8F-8D05-5D62-07AF59D427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78854D7-1AA3-1E6E-0975-CD70D3E6DBF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Hn...">
            <a:extLst>
              <a:ext uri="{FF2B5EF4-FFF2-40B4-BE49-F238E27FC236}">
                <a16:creationId xmlns:a16="http://schemas.microsoft.com/office/drawing/2014/main" id="{DAA8041B-90AA-7146-1C97-BCB248D750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41964" y="3979679"/>
            <a:ext cx="724232" cy="720000"/>
            <a:chOff x="3715331" y="2190213"/>
            <a:chExt cx="724232" cy="72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68BF4E-552B-9CD0-3BE0-4E77F8D926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4AAF642-B7B3-983C-ECFF-AF80DF56AFF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2997299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2014919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1032539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F027B52E-1F66-D833-5E08-6C9FB6918F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50289" y="2997299"/>
            <a:ext cx="720000" cy="72000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C23E7E1-D0DE-F74F-C183-84E6359B3A2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6057" y="2997479"/>
            <a:ext cx="72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…</a:t>
            </a:r>
          </a:p>
        </p:txBody>
      </p:sp>
      <p:grpSp>
        <p:nvGrpSpPr>
          <p:cNvPr id="58" name="H1n">
            <a:extLst>
              <a:ext uri="{FF2B5EF4-FFF2-40B4-BE49-F238E27FC236}">
                <a16:creationId xmlns:a16="http://schemas.microsoft.com/office/drawing/2014/main" id="{480CD5CE-DD2E-2217-DFD8-487196536A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4962059"/>
            <a:ext cx="903840" cy="720000"/>
            <a:chOff x="3650503" y="2190213"/>
            <a:chExt cx="903840" cy="72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FADD996-4203-7B62-76E2-E257CECE22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C7F2A74-9D3A-39F0-7C61-C1C079D3D7D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8" name="H1...">
            <a:extLst>
              <a:ext uri="{FF2B5EF4-FFF2-40B4-BE49-F238E27FC236}">
                <a16:creationId xmlns:a16="http://schemas.microsoft.com/office/drawing/2014/main" id="{E9B60436-4B27-57AB-BC89-02CF0FF13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50150" y="3979679"/>
            <a:ext cx="724232" cy="720000"/>
            <a:chOff x="3715331" y="2190213"/>
            <a:chExt cx="724232" cy="72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68A3C0A-8A68-8A5E-E5B0-4F61BBBB2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80D87CB-D229-9B1B-FB36-245313693A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2997299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2014919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1032539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Input-Xn">
            <a:extLst>
              <a:ext uri="{FF2B5EF4-FFF2-40B4-BE49-F238E27FC236}">
                <a16:creationId xmlns:a16="http://schemas.microsoft.com/office/drawing/2014/main" id="{A24E7875-36A5-0051-6595-66352D74EA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4983014"/>
            <a:ext cx="742860" cy="720000"/>
            <a:chOff x="3719563" y="2190213"/>
            <a:chExt cx="742860" cy="72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7672FA1-FAE3-82C4-575A-35322F761A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FB90C50-F00A-76AC-06CF-32F3543EF71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05314" y="3993279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3003543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2013807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1024071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C4CFE50-140B-00AB-BA3B-DBFEE226C06C}"/>
              </a:ext>
            </a:extLst>
          </p:cNvPr>
          <p:cNvSpPr txBox="1"/>
          <p:nvPr/>
        </p:nvSpPr>
        <p:spPr>
          <a:xfrm>
            <a:off x="670275" y="5855096"/>
            <a:ext cx="2617170" cy="919401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7F8F2-3F8C-2074-B364-BB440D184F8C}"/>
              </a:ext>
            </a:extLst>
          </p:cNvPr>
          <p:cNvSpPr txBox="1"/>
          <p:nvPr/>
        </p:nvSpPr>
        <p:spPr>
          <a:xfrm>
            <a:off x="3566091" y="5864035"/>
            <a:ext cx="5059819" cy="919401"/>
          </a:xfrm>
          <a:prstGeom prst="roundRect">
            <a:avLst/>
          </a:prstGeom>
          <a:solidFill>
            <a:srgbClr val="FFC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Verdeckte Zwischenschichten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hidden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layers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8BEC54-2CEC-4D15-0B9F-ED9BDC1352AF}"/>
              </a:ext>
            </a:extLst>
          </p:cNvPr>
          <p:cNvSpPr txBox="1"/>
          <p:nvPr/>
        </p:nvSpPr>
        <p:spPr>
          <a:xfrm>
            <a:off x="8939131" y="5864035"/>
            <a:ext cx="2617170" cy="919401"/>
          </a:xfrm>
          <a:prstGeom prst="roundRect">
            <a:avLst/>
          </a:prstGeom>
          <a:solidFill>
            <a:srgbClr val="C0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FABADE-D853-3270-FFF3-7239B0E707C0}"/>
              </a:ext>
            </a:extLst>
          </p:cNvPr>
          <p:cNvSpPr txBox="1"/>
          <p:nvPr/>
        </p:nvSpPr>
        <p:spPr>
          <a:xfrm>
            <a:off x="-4718223" y="2649766"/>
            <a:ext cx="1188720" cy="1558469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52B916B-8264-F5CE-3BE4-D1CF01F735E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-3529503" y="3429001"/>
            <a:ext cx="811377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6F1D22-7937-2075-47F8-E7C4DB09746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2917390" y="3429001"/>
            <a:ext cx="811376" cy="3"/>
          </a:xfrm>
          <a:prstGeom prst="straightConnector1">
            <a:avLst/>
          </a:prstGeom>
          <a:ln w="3810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D96BDB0-BBB8-D458-3D06-C5C11B3196EF}"/>
              </a:ext>
            </a:extLst>
          </p:cNvPr>
          <p:cNvSpPr txBox="1"/>
          <p:nvPr/>
        </p:nvSpPr>
        <p:spPr>
          <a:xfrm>
            <a:off x="13728766" y="2649766"/>
            <a:ext cx="1188720" cy="1558469"/>
          </a:xfrm>
          <a:prstGeom prst="roundRect">
            <a:avLst/>
          </a:prstGeom>
          <a:solidFill>
            <a:schemeClr val="accent6">
              <a:alpha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3B58CD9-FC51-0F70-C7C5-B8CD14C13FE7}"/>
              </a:ext>
            </a:extLst>
          </p:cNvPr>
          <p:cNvSpPr txBox="1"/>
          <p:nvPr/>
        </p:nvSpPr>
        <p:spPr>
          <a:xfrm>
            <a:off x="-2718126" y="2649766"/>
            <a:ext cx="1188720" cy="1558469"/>
          </a:xfrm>
          <a:prstGeom prst="round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88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298B8DE-A845-790C-27F9-B17D56072C4B}"/>
              </a:ext>
            </a:extLst>
          </p:cNvPr>
          <p:cNvCxnSpPr>
            <a:stCxn id="16" idx="3"/>
          </p:cNvCxnSpPr>
          <p:nvPr/>
        </p:nvCxnSpPr>
        <p:spPr>
          <a:xfrm>
            <a:off x="-1529406" y="3429001"/>
            <a:ext cx="815175" cy="3"/>
          </a:xfrm>
          <a:prstGeom prst="straightConnector1">
            <a:avLst/>
          </a:prstGeom>
          <a:ln w="38100" cap="rnd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CFBE9F8-6314-4B22-1679-FDB8B58BC5DF}"/>
              </a:ext>
            </a:extLst>
          </p:cNvPr>
          <p:cNvSpPr txBox="1"/>
          <p:nvPr/>
        </p:nvSpPr>
        <p:spPr>
          <a:xfrm>
            <a:off x="-2633405" y="2546909"/>
            <a:ext cx="1019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800" dirty="0">
                <a:effectLst/>
                <a:latin typeface="Arial" panose="020B0604020202020204" pitchFamily="34" charset="0"/>
              </a:rPr>
              <a:t>φ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4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</a:t>
            </a:r>
          </a:p>
        </p:txBody>
      </p:sp>
      <p:sp>
        <p:nvSpPr>
          <p:cNvPr id="34" name="Rechteck 33" hidden="1">
            <a:extLst>
              <a:ext uri="{FF2B5EF4-FFF2-40B4-BE49-F238E27FC236}">
                <a16:creationId xmlns:a16="http://schemas.microsoft.com/office/drawing/2014/main" id="{58947750-7634-0425-33E0-511B9CCC65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96000" y="1320131"/>
            <a:ext cx="9000000" cy="46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y">
            <a:extLst>
              <a:ext uri="{FF2B5EF4-FFF2-40B4-BE49-F238E27FC236}">
                <a16:creationId xmlns:a16="http://schemas.microsoft.com/office/drawing/2014/main" id="{897711C8-DABB-B8F1-D70F-FF16127E8C58}"/>
              </a:ext>
            </a:extLst>
          </p:cNvPr>
          <p:cNvGrpSpPr/>
          <p:nvPr/>
        </p:nvGrpSpPr>
        <p:grpSpPr>
          <a:xfrm>
            <a:off x="9864570" y="2307802"/>
            <a:ext cx="742860" cy="1709736"/>
            <a:chOff x="9864570" y="2307802"/>
            <a:chExt cx="742860" cy="1709736"/>
          </a:xfrm>
        </p:grpSpPr>
        <p:grpSp>
          <p:nvGrpSpPr>
            <p:cNvPr id="88" name="Output-Y2">
              <a:extLst>
                <a:ext uri="{FF2B5EF4-FFF2-40B4-BE49-F238E27FC236}">
                  <a16:creationId xmlns:a16="http://schemas.microsoft.com/office/drawing/2014/main" id="{C319A361-AC29-850A-FB9D-307A6A3C7D36}"/>
                </a:ext>
              </a:extLst>
            </p:cNvPr>
            <p:cNvGrpSpPr/>
            <p:nvPr/>
          </p:nvGrpSpPr>
          <p:grpSpPr>
            <a:xfrm>
              <a:off x="9864570" y="3297538"/>
              <a:ext cx="742860" cy="720000"/>
              <a:chOff x="3719563" y="2190213"/>
              <a:chExt cx="742860" cy="720000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50CDD34D-BC49-89E3-1AFE-665E2106E439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FE14888C-EC8D-C82C-5DEC-4B1EB510C370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y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89" name="Output-Y1">
              <a:extLst>
                <a:ext uri="{FF2B5EF4-FFF2-40B4-BE49-F238E27FC236}">
                  <a16:creationId xmlns:a16="http://schemas.microsoft.com/office/drawing/2014/main" id="{17CECABB-5838-82D6-53F6-098CCACB53B4}"/>
                </a:ext>
              </a:extLst>
            </p:cNvPr>
            <p:cNvGrpSpPr/>
            <p:nvPr/>
          </p:nvGrpSpPr>
          <p:grpSpPr>
            <a:xfrm>
              <a:off x="9864570" y="2307802"/>
              <a:ext cx="742860" cy="720000"/>
              <a:chOff x="3719563" y="2190213"/>
              <a:chExt cx="742860" cy="720000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842CAFC0-9CAC-DFBE-F77B-D2B49B45E3D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EC07E02-02C7-3EDA-BDB3-9A2F2EFAAB56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y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83" name="H2">
            <a:extLst>
              <a:ext uri="{FF2B5EF4-FFF2-40B4-BE49-F238E27FC236}">
                <a16:creationId xmlns:a16="http://schemas.microsoft.com/office/drawing/2014/main" id="{64CB28BB-2B87-4454-DF28-14D8CB114E05}"/>
              </a:ext>
            </a:extLst>
          </p:cNvPr>
          <p:cNvGrpSpPr/>
          <p:nvPr/>
        </p:nvGrpSpPr>
        <p:grpSpPr>
          <a:xfrm>
            <a:off x="7054720" y="1820290"/>
            <a:ext cx="903840" cy="2684760"/>
            <a:chOff x="5128340" y="1335371"/>
            <a:chExt cx="903840" cy="2684760"/>
          </a:xfrm>
        </p:grpSpPr>
        <p:grpSp>
          <p:nvGrpSpPr>
            <p:cNvPr id="66" name="Hn3">
              <a:extLst>
                <a:ext uri="{FF2B5EF4-FFF2-40B4-BE49-F238E27FC236}">
                  <a16:creationId xmlns:a16="http://schemas.microsoft.com/office/drawing/2014/main" id="{AD9A7C79-E3CE-7FA1-FEA1-047408E8CD8E}"/>
                </a:ext>
              </a:extLst>
            </p:cNvPr>
            <p:cNvGrpSpPr/>
            <p:nvPr/>
          </p:nvGrpSpPr>
          <p:grpSpPr>
            <a:xfrm>
              <a:off x="5128340" y="3300131"/>
              <a:ext cx="903840" cy="720000"/>
              <a:chOff x="3650503" y="2190213"/>
              <a:chExt cx="903840" cy="720000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55417688-CFD5-B086-03BF-8E32A56A9D3C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B1C3514C-E70A-58D9-0ACA-A4337011D803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23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67" name="Hn2">
              <a:extLst>
                <a:ext uri="{FF2B5EF4-FFF2-40B4-BE49-F238E27FC236}">
                  <a16:creationId xmlns:a16="http://schemas.microsoft.com/office/drawing/2014/main" id="{37697469-DC08-DE78-1A57-B887273444FC}"/>
                </a:ext>
              </a:extLst>
            </p:cNvPr>
            <p:cNvGrpSpPr/>
            <p:nvPr/>
          </p:nvGrpSpPr>
          <p:grpSpPr>
            <a:xfrm>
              <a:off x="5128340" y="2317751"/>
              <a:ext cx="903840" cy="720000"/>
              <a:chOff x="3650503" y="2190213"/>
              <a:chExt cx="903840" cy="720000"/>
            </a:xfrm>
          </p:grpSpPr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9DBA6ECA-50B3-BBEC-E4F9-8CA1216CB1D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654F317-5A2A-2424-23BB-2DE4DC08A0B3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68" name="Hn1">
              <a:extLst>
                <a:ext uri="{FF2B5EF4-FFF2-40B4-BE49-F238E27FC236}">
                  <a16:creationId xmlns:a16="http://schemas.microsoft.com/office/drawing/2014/main" id="{9F0EEE1D-2ADD-6AAA-0CE8-6B1F8ADFE7DB}"/>
                </a:ext>
              </a:extLst>
            </p:cNvPr>
            <p:cNvGrpSpPr/>
            <p:nvPr/>
          </p:nvGrpSpPr>
          <p:grpSpPr>
            <a:xfrm>
              <a:off x="5128340" y="1335371"/>
              <a:ext cx="903840" cy="720000"/>
              <a:chOff x="3650503" y="2190213"/>
              <a:chExt cx="903840" cy="72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36F3EAF8-DA85-7C41-A245-973D467AF7A5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46433BA-BFC4-E34D-91CA-F9E94729F4D4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62" name="H1">
            <a:extLst>
              <a:ext uri="{FF2B5EF4-FFF2-40B4-BE49-F238E27FC236}">
                <a16:creationId xmlns:a16="http://schemas.microsoft.com/office/drawing/2014/main" id="{E2157C4A-8EF9-339A-09E3-A7C88D560B2C}"/>
              </a:ext>
            </a:extLst>
          </p:cNvPr>
          <p:cNvGrpSpPr/>
          <p:nvPr/>
        </p:nvGrpSpPr>
        <p:grpSpPr>
          <a:xfrm>
            <a:off x="4244870" y="1820290"/>
            <a:ext cx="903840" cy="2684760"/>
            <a:chOff x="3234667" y="1320131"/>
            <a:chExt cx="903840" cy="2684760"/>
          </a:xfrm>
        </p:grpSpPr>
        <p:grpSp>
          <p:nvGrpSpPr>
            <p:cNvPr id="55" name="H13">
              <a:extLst>
                <a:ext uri="{FF2B5EF4-FFF2-40B4-BE49-F238E27FC236}">
                  <a16:creationId xmlns:a16="http://schemas.microsoft.com/office/drawing/2014/main" id="{26A4A743-7C79-C5BC-F2BC-18CA8ED3EEF2}"/>
                </a:ext>
              </a:extLst>
            </p:cNvPr>
            <p:cNvGrpSpPr/>
            <p:nvPr/>
          </p:nvGrpSpPr>
          <p:grpSpPr>
            <a:xfrm>
              <a:off x="3234667" y="3284891"/>
              <a:ext cx="903840" cy="720000"/>
              <a:chOff x="3650503" y="2190213"/>
              <a:chExt cx="903840" cy="72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00578F3-F1A6-EFC2-0A62-19DCDBC9FD0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7FE7AFC-3B58-4DB2-5941-B2211523825B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13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52" name="H12">
              <a:extLst>
                <a:ext uri="{FF2B5EF4-FFF2-40B4-BE49-F238E27FC236}">
                  <a16:creationId xmlns:a16="http://schemas.microsoft.com/office/drawing/2014/main" id="{0D40185A-A038-AE6C-12A0-880F8DF47DB1}"/>
                </a:ext>
              </a:extLst>
            </p:cNvPr>
            <p:cNvGrpSpPr/>
            <p:nvPr/>
          </p:nvGrpSpPr>
          <p:grpSpPr>
            <a:xfrm>
              <a:off x="3234667" y="2302511"/>
              <a:ext cx="903840" cy="720000"/>
              <a:chOff x="3650503" y="2190213"/>
              <a:chExt cx="903840" cy="72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190572F4-7C3B-8443-B259-ADEBF785A6D4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4526EC84-C3CB-B869-D54F-5AB16FCD8CCC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1" name="H11">
              <a:extLst>
                <a:ext uri="{FF2B5EF4-FFF2-40B4-BE49-F238E27FC236}">
                  <a16:creationId xmlns:a16="http://schemas.microsoft.com/office/drawing/2014/main" id="{13618C08-E39D-89E7-9820-E6BC7B1307FB}"/>
                </a:ext>
              </a:extLst>
            </p:cNvPr>
            <p:cNvGrpSpPr/>
            <p:nvPr/>
          </p:nvGrpSpPr>
          <p:grpSpPr>
            <a:xfrm>
              <a:off x="3234667" y="1320131"/>
              <a:ext cx="903840" cy="720000"/>
              <a:chOff x="3650503" y="2190213"/>
              <a:chExt cx="903840" cy="720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CE4FFF01-C0BD-8FAF-CCFC-877E55C14EA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686B83E-3D69-C191-E96D-E4C85C67F3CD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2" name="x">
            <a:extLst>
              <a:ext uri="{FF2B5EF4-FFF2-40B4-BE49-F238E27FC236}">
                <a16:creationId xmlns:a16="http://schemas.microsoft.com/office/drawing/2014/main" id="{630A7A0A-E3E5-CD65-3F61-FD154330CAA7}"/>
              </a:ext>
            </a:extLst>
          </p:cNvPr>
          <p:cNvGrpSpPr/>
          <p:nvPr/>
        </p:nvGrpSpPr>
        <p:grpSpPr>
          <a:xfrm>
            <a:off x="1596000" y="1318066"/>
            <a:ext cx="742860" cy="3689208"/>
            <a:chOff x="1596000" y="1318066"/>
            <a:chExt cx="742860" cy="3689208"/>
          </a:xfrm>
        </p:grpSpPr>
        <p:grpSp>
          <p:nvGrpSpPr>
            <p:cNvPr id="27" name="Input-...">
              <a:extLst>
                <a:ext uri="{FF2B5EF4-FFF2-40B4-BE49-F238E27FC236}">
                  <a16:creationId xmlns:a16="http://schemas.microsoft.com/office/drawing/2014/main" id="{868CA318-CEBD-D5F1-FC01-0CEC69CE014D}"/>
                </a:ext>
              </a:extLst>
            </p:cNvPr>
            <p:cNvGrpSpPr/>
            <p:nvPr/>
          </p:nvGrpSpPr>
          <p:grpSpPr>
            <a:xfrm>
              <a:off x="1605314" y="4287274"/>
              <a:ext cx="724232" cy="720000"/>
              <a:chOff x="3715331" y="2190213"/>
              <a:chExt cx="724232" cy="72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971A3620-E214-14F1-1BCD-1BAFCD9F043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EB55536-F3B2-460D-FAC8-02114B00F9A2}"/>
                  </a:ext>
                </a:extLst>
              </p:cNvPr>
              <p:cNvSpPr txBox="1"/>
              <p:nvPr/>
            </p:nvSpPr>
            <p:spPr>
              <a:xfrm>
                <a:off x="3715331" y="228860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4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4" name="Input-X3">
              <a:extLst>
                <a:ext uri="{FF2B5EF4-FFF2-40B4-BE49-F238E27FC236}">
                  <a16:creationId xmlns:a16="http://schemas.microsoft.com/office/drawing/2014/main" id="{05C585E1-B7BF-43A1-1287-5447B0DCCD06}"/>
                </a:ext>
              </a:extLst>
            </p:cNvPr>
            <p:cNvGrpSpPr/>
            <p:nvPr/>
          </p:nvGrpSpPr>
          <p:grpSpPr>
            <a:xfrm>
              <a:off x="1596000" y="3297538"/>
              <a:ext cx="742860" cy="720000"/>
              <a:chOff x="3719563" y="2190213"/>
              <a:chExt cx="742860" cy="720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10FCA3C-9E37-888D-049C-1F583B9C54F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88CDC4-282F-52B1-D950-9A30A5C78B1E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1" name="Input-X2">
              <a:extLst>
                <a:ext uri="{FF2B5EF4-FFF2-40B4-BE49-F238E27FC236}">
                  <a16:creationId xmlns:a16="http://schemas.microsoft.com/office/drawing/2014/main" id="{ADF03370-D791-D8FF-39AC-750CC826CABB}"/>
                </a:ext>
              </a:extLst>
            </p:cNvPr>
            <p:cNvGrpSpPr/>
            <p:nvPr/>
          </p:nvGrpSpPr>
          <p:grpSpPr>
            <a:xfrm>
              <a:off x="1596000" y="2307802"/>
              <a:ext cx="742860" cy="720000"/>
              <a:chOff x="3719563" y="2190213"/>
              <a:chExt cx="742860" cy="72000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5BDD8738-D7CB-D6DC-7A69-E85266B92FAD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E15EC5B-410E-B9E4-141E-47D909536F07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1" name="Input-X1">
              <a:extLst>
                <a:ext uri="{FF2B5EF4-FFF2-40B4-BE49-F238E27FC236}">
                  <a16:creationId xmlns:a16="http://schemas.microsoft.com/office/drawing/2014/main" id="{1A341E89-1C49-968C-F4E1-77DC6298CFD0}"/>
                </a:ext>
              </a:extLst>
            </p:cNvPr>
            <p:cNvGrpSpPr/>
            <p:nvPr/>
          </p:nvGrpSpPr>
          <p:grpSpPr>
            <a:xfrm>
              <a:off x="1596000" y="1318066"/>
              <a:ext cx="742860" cy="720000"/>
              <a:chOff x="3719563" y="2190213"/>
              <a:chExt cx="742860" cy="720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3DBCD54-95AD-E0E9-24E0-F00C640D8E3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3A86614-FE6B-010E-8E9D-A92543FF965E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602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1222B221-BF23-B4FF-1C00-3ADD89768966}"/>
              </a:ext>
            </a:extLst>
          </p:cNvPr>
          <p:cNvSpPr txBox="1">
            <a:spLocks/>
          </p:cNvSpPr>
          <p:nvPr/>
        </p:nvSpPr>
        <p:spPr>
          <a:xfrm>
            <a:off x="3936000" y="1269000"/>
            <a:ext cx="4320000" cy="5040000"/>
          </a:xfrm>
          <a:prstGeom prst="round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8800" dirty="0">
              <a:latin typeface="Arial Rounded MT Bold" panose="020F0704030504030204" pitchFamily="34" charset="0"/>
            </a:endParaRPr>
          </a:p>
        </p:txBody>
      </p:sp>
      <p:pic>
        <p:nvPicPr>
          <p:cNvPr id="5" name="Grafik 4" hidden="1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grpSp>
        <p:nvGrpSpPr>
          <p:cNvPr id="85" name="Output-Yn">
            <a:extLst>
              <a:ext uri="{FF2B5EF4-FFF2-40B4-BE49-F238E27FC236}">
                <a16:creationId xmlns:a16="http://schemas.microsoft.com/office/drawing/2014/main" id="{075F10A1-D0B2-C0B9-C520-1517CC8B9296}"/>
              </a:ext>
            </a:extLst>
          </p:cNvPr>
          <p:cNvGrpSpPr>
            <a:grpSpLocks/>
          </p:cNvGrpSpPr>
          <p:nvPr/>
        </p:nvGrpSpPr>
        <p:grpSpPr>
          <a:xfrm>
            <a:off x="14148014" y="4976770"/>
            <a:ext cx="742860" cy="720000"/>
            <a:chOff x="3719563" y="2190213"/>
            <a:chExt cx="742860" cy="720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BD9EC96-68D4-DC1D-CDFC-425943DAB177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80FB3FA2-459C-6E05-9319-F5271A10B7B4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Output-Y...">
            <a:extLst>
              <a:ext uri="{FF2B5EF4-FFF2-40B4-BE49-F238E27FC236}">
                <a16:creationId xmlns:a16="http://schemas.microsoft.com/office/drawing/2014/main" id="{E4603ADF-8F24-83A3-FF66-DA73ADE62552}"/>
              </a:ext>
            </a:extLst>
          </p:cNvPr>
          <p:cNvGrpSpPr>
            <a:grpSpLocks/>
          </p:cNvGrpSpPr>
          <p:nvPr/>
        </p:nvGrpSpPr>
        <p:grpSpPr>
          <a:xfrm>
            <a:off x="14157328" y="3987035"/>
            <a:ext cx="724232" cy="720000"/>
            <a:chOff x="3715331" y="2190213"/>
            <a:chExt cx="724232" cy="72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65873B4-F3A7-1662-5BE4-5458896F8D01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FC5EA5F-9DFD-E4A0-5F5C-01A258FCD508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87" name="Output-Y3">
            <a:extLst>
              <a:ext uri="{FF2B5EF4-FFF2-40B4-BE49-F238E27FC236}">
                <a16:creationId xmlns:a16="http://schemas.microsoft.com/office/drawing/2014/main" id="{3C29A7C8-DB60-73EF-04AF-E290BFC21EA3}"/>
              </a:ext>
            </a:extLst>
          </p:cNvPr>
          <p:cNvGrpSpPr>
            <a:grpSpLocks/>
          </p:cNvGrpSpPr>
          <p:nvPr/>
        </p:nvGrpSpPr>
        <p:grpSpPr>
          <a:xfrm>
            <a:off x="14148014" y="2997299"/>
            <a:ext cx="742860" cy="720000"/>
            <a:chOff x="3719563" y="2190213"/>
            <a:chExt cx="742860" cy="72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0EE36D1-9E63-4286-19E2-6D7DA596A7E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BA864FAA-B531-2ACC-F412-BA7EADCD2D8E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/>
          </p:cNvGrpSpPr>
          <p:nvPr/>
        </p:nvGrpSpPr>
        <p:grpSpPr>
          <a:xfrm>
            <a:off x="14148014" y="2007563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/>
          </p:cNvGrpSpPr>
          <p:nvPr/>
        </p:nvGrpSpPr>
        <p:grpSpPr>
          <a:xfrm>
            <a:off x="14148014" y="1017827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4" name="Hnn">
            <a:extLst>
              <a:ext uri="{FF2B5EF4-FFF2-40B4-BE49-F238E27FC236}">
                <a16:creationId xmlns:a16="http://schemas.microsoft.com/office/drawing/2014/main" id="{43EE5BCC-9E29-2484-FEA4-D17BBAE40D6A}"/>
              </a:ext>
            </a:extLst>
          </p:cNvPr>
          <p:cNvGrpSpPr>
            <a:grpSpLocks/>
          </p:cNvGrpSpPr>
          <p:nvPr/>
        </p:nvGrpSpPr>
        <p:grpSpPr>
          <a:xfrm>
            <a:off x="7352160" y="11275487"/>
            <a:ext cx="903840" cy="720000"/>
            <a:chOff x="3650503" y="2190213"/>
            <a:chExt cx="903840" cy="720000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8E84F91-2F8F-8D05-5D62-07AF59D42742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78854D7-1AA3-1E6E-0975-CD70D3E6DBFF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Hn...">
            <a:extLst>
              <a:ext uri="{FF2B5EF4-FFF2-40B4-BE49-F238E27FC236}">
                <a16:creationId xmlns:a16="http://schemas.microsoft.com/office/drawing/2014/main" id="{DAA8041B-90AA-7146-1C97-BCB248D75090}"/>
              </a:ext>
            </a:extLst>
          </p:cNvPr>
          <p:cNvGrpSpPr>
            <a:grpSpLocks/>
          </p:cNvGrpSpPr>
          <p:nvPr/>
        </p:nvGrpSpPr>
        <p:grpSpPr>
          <a:xfrm>
            <a:off x="7441964" y="10293107"/>
            <a:ext cx="724232" cy="720000"/>
            <a:chOff x="3715331" y="2190213"/>
            <a:chExt cx="724232" cy="72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68BF4E-552B-9CD0-3BE0-4E77F8D926F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4AAF642-B7B3-983C-ECFF-AF80DF56AFFE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/>
          </p:cNvGrpSpPr>
          <p:nvPr/>
        </p:nvGrpSpPr>
        <p:grpSpPr>
          <a:xfrm>
            <a:off x="7352160" y="9310727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/>
          </p:cNvGrpSpPr>
          <p:nvPr/>
        </p:nvGrpSpPr>
        <p:grpSpPr>
          <a:xfrm>
            <a:off x="7352160" y="8328347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/>
          </p:cNvGrpSpPr>
          <p:nvPr/>
        </p:nvGrpSpPr>
        <p:grpSpPr>
          <a:xfrm>
            <a:off x="7352160" y="7345967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F027B52E-1F66-D833-5E08-6C9FB6918F3E}"/>
              </a:ext>
            </a:extLst>
          </p:cNvPr>
          <p:cNvSpPr>
            <a:spLocks/>
          </p:cNvSpPr>
          <p:nvPr/>
        </p:nvSpPr>
        <p:spPr>
          <a:xfrm>
            <a:off x="4052311" y="1387210"/>
            <a:ext cx="4083580" cy="4083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C23E7E1-D0DE-F74F-C183-84E6359B3A2E}"/>
              </a:ext>
            </a:extLst>
          </p:cNvPr>
          <p:cNvSpPr txBox="1">
            <a:spLocks/>
          </p:cNvSpPr>
          <p:nvPr/>
        </p:nvSpPr>
        <p:spPr>
          <a:xfrm>
            <a:off x="4056109" y="2921173"/>
            <a:ext cx="40835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6000" dirty="0">
                <a:latin typeface="Arial Rounded MT Bold" panose="020F0704030504030204" pitchFamily="34" charset="0"/>
              </a:rPr>
              <a:t>Neuron</a:t>
            </a:r>
          </a:p>
        </p:txBody>
      </p:sp>
      <p:grpSp>
        <p:nvGrpSpPr>
          <p:cNvPr id="58" name="H1n">
            <a:extLst>
              <a:ext uri="{FF2B5EF4-FFF2-40B4-BE49-F238E27FC236}">
                <a16:creationId xmlns:a16="http://schemas.microsoft.com/office/drawing/2014/main" id="{480CD5CE-DD2E-2217-DFD8-487196536A54}"/>
              </a:ext>
            </a:extLst>
          </p:cNvPr>
          <p:cNvGrpSpPr>
            <a:grpSpLocks/>
          </p:cNvGrpSpPr>
          <p:nvPr/>
        </p:nvGrpSpPr>
        <p:grpSpPr>
          <a:xfrm>
            <a:off x="3960346" y="11275487"/>
            <a:ext cx="903840" cy="720000"/>
            <a:chOff x="3650503" y="2190213"/>
            <a:chExt cx="903840" cy="72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FADD996-4203-7B62-76E2-E257CECE2277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C7F2A74-9D3A-39F0-7C61-C1C079D3D7D8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8" name="H1...">
            <a:extLst>
              <a:ext uri="{FF2B5EF4-FFF2-40B4-BE49-F238E27FC236}">
                <a16:creationId xmlns:a16="http://schemas.microsoft.com/office/drawing/2014/main" id="{E9B60436-4B27-57AB-BC89-02CF0FF13765}"/>
              </a:ext>
            </a:extLst>
          </p:cNvPr>
          <p:cNvGrpSpPr>
            <a:grpSpLocks/>
          </p:cNvGrpSpPr>
          <p:nvPr/>
        </p:nvGrpSpPr>
        <p:grpSpPr>
          <a:xfrm>
            <a:off x="4050150" y="10293107"/>
            <a:ext cx="724232" cy="720000"/>
            <a:chOff x="3715331" y="2190213"/>
            <a:chExt cx="724232" cy="72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68A3C0A-8A68-8A5E-E5B0-4F61BBBB22E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80D87CB-D229-9B1B-FB36-245313693A1A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/>
          </p:cNvGrpSpPr>
          <p:nvPr/>
        </p:nvGrpSpPr>
        <p:grpSpPr>
          <a:xfrm>
            <a:off x="3960346" y="9310727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/>
          </p:cNvGrpSpPr>
          <p:nvPr/>
        </p:nvGrpSpPr>
        <p:grpSpPr>
          <a:xfrm>
            <a:off x="3960346" y="8328347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/>
          </p:cNvGrpSpPr>
          <p:nvPr/>
        </p:nvGrpSpPr>
        <p:grpSpPr>
          <a:xfrm>
            <a:off x="3960346" y="7345967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Input-Xn">
            <a:extLst>
              <a:ext uri="{FF2B5EF4-FFF2-40B4-BE49-F238E27FC236}">
                <a16:creationId xmlns:a16="http://schemas.microsoft.com/office/drawing/2014/main" id="{A24E7875-36A5-0051-6595-66352D74EAAD}"/>
              </a:ext>
            </a:extLst>
          </p:cNvPr>
          <p:cNvGrpSpPr>
            <a:grpSpLocks/>
          </p:cNvGrpSpPr>
          <p:nvPr/>
        </p:nvGrpSpPr>
        <p:grpSpPr>
          <a:xfrm>
            <a:off x="-2306573" y="4983014"/>
            <a:ext cx="742860" cy="720000"/>
            <a:chOff x="3719563" y="2190213"/>
            <a:chExt cx="742860" cy="72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7672FA1-FAE3-82C4-575A-35322F761A32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FB90C50-F00A-76AC-06CF-32F3543EF71B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/>
          </p:cNvGrpSpPr>
          <p:nvPr/>
        </p:nvGrpSpPr>
        <p:grpSpPr>
          <a:xfrm>
            <a:off x="-2297259" y="3993279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/>
          </p:cNvGrpSpPr>
          <p:nvPr/>
        </p:nvGrpSpPr>
        <p:grpSpPr>
          <a:xfrm>
            <a:off x="-2306573" y="3003543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/>
          </p:cNvGrpSpPr>
          <p:nvPr/>
        </p:nvGrpSpPr>
        <p:grpSpPr>
          <a:xfrm>
            <a:off x="-2306573" y="2013807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/>
          </p:cNvGrpSpPr>
          <p:nvPr/>
        </p:nvGrpSpPr>
        <p:grpSpPr>
          <a:xfrm>
            <a:off x="-2306573" y="1024071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C4CFE50-140B-00AB-BA3B-DBFEE226C06C}"/>
              </a:ext>
            </a:extLst>
          </p:cNvPr>
          <p:cNvSpPr txBox="1">
            <a:spLocks/>
          </p:cNvSpPr>
          <p:nvPr/>
        </p:nvSpPr>
        <p:spPr>
          <a:xfrm>
            <a:off x="-3232298" y="5855096"/>
            <a:ext cx="2617170" cy="919401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7F8F2-3F8C-2074-B364-BB440D184F8C}"/>
              </a:ext>
            </a:extLst>
          </p:cNvPr>
          <p:cNvSpPr txBox="1">
            <a:spLocks/>
          </p:cNvSpPr>
          <p:nvPr/>
        </p:nvSpPr>
        <p:spPr>
          <a:xfrm>
            <a:off x="3566091" y="12177463"/>
            <a:ext cx="5059819" cy="919401"/>
          </a:xfrm>
          <a:prstGeom prst="roundRect">
            <a:avLst/>
          </a:prstGeom>
          <a:solidFill>
            <a:srgbClr val="FFC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Verdeckte Zwischenschichten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hidden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layers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8BEC54-2CEC-4D15-0B9F-ED9BDC1352AF}"/>
              </a:ext>
            </a:extLst>
          </p:cNvPr>
          <p:cNvSpPr txBox="1">
            <a:spLocks/>
          </p:cNvSpPr>
          <p:nvPr/>
        </p:nvSpPr>
        <p:spPr>
          <a:xfrm>
            <a:off x="13222575" y="5864035"/>
            <a:ext cx="2617170" cy="919401"/>
          </a:xfrm>
          <a:prstGeom prst="roundRect">
            <a:avLst/>
          </a:prstGeom>
          <a:solidFill>
            <a:srgbClr val="C0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B1DD27-DA7A-17FB-CEDE-1DF5DBC795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8368" y="2649766"/>
            <a:ext cx="1188720" cy="1558469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C36F9AF-DBE0-501C-3A7B-79A93D2DB50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37088" y="3429001"/>
            <a:ext cx="1691316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4A6A75C-4C2D-3404-291C-F3C38615921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278860" y="3429000"/>
            <a:ext cx="1668456" cy="1"/>
          </a:xfrm>
          <a:prstGeom prst="straightConnector1">
            <a:avLst/>
          </a:prstGeom>
          <a:ln w="3810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9B82444-71A4-BA9F-4D78-136EB52D24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47316" y="2649766"/>
            <a:ext cx="1188720" cy="1558469"/>
          </a:xfrm>
          <a:prstGeom prst="roundRect">
            <a:avLst/>
          </a:prstGeom>
          <a:solidFill>
            <a:schemeClr val="accent6">
              <a:alpha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O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32B078F-EE3D-4B2A-7EAC-6370626CE28E}"/>
              </a:ext>
            </a:extLst>
          </p:cNvPr>
          <p:cNvSpPr txBox="1"/>
          <p:nvPr/>
        </p:nvSpPr>
        <p:spPr>
          <a:xfrm>
            <a:off x="9497155" y="5550617"/>
            <a:ext cx="2089042" cy="493752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300" dirty="0">
                <a:latin typeface="Arial Rounded MT Bold" panose="020F0704030504030204" pitchFamily="34" charset="0"/>
              </a:rPr>
              <a:t>Aktivierung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8CA11B-449C-0147-DF66-B6AC049EBEFF}"/>
              </a:ext>
            </a:extLst>
          </p:cNvPr>
          <p:cNvSpPr txBox="1"/>
          <p:nvPr/>
        </p:nvSpPr>
        <p:spPr>
          <a:xfrm>
            <a:off x="4284518" y="5550617"/>
            <a:ext cx="3622964" cy="510778"/>
          </a:xfrm>
          <a:prstGeom prst="round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Rounded MT Bold" panose="020F0704030504030204" pitchFamily="34" charset="0"/>
              </a:rPr>
              <a:t>Aktivierungsfunktion </a:t>
            </a:r>
            <a:r>
              <a:rPr lang="el-GR" sz="2400" b="1" dirty="0">
                <a:effectLst/>
                <a:latin typeface="Arial" panose="020B0604020202020204" pitchFamily="34" charset="0"/>
              </a:rPr>
              <a:t>φ</a:t>
            </a:r>
            <a:endParaRPr lang="de-DE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04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051F89DF-0490-AFF2-9178-E75ECD73CA8C}"/>
              </a:ext>
            </a:extLst>
          </p:cNvPr>
          <p:cNvSpPr txBox="1">
            <a:spLocks/>
          </p:cNvSpPr>
          <p:nvPr/>
        </p:nvSpPr>
        <p:spPr>
          <a:xfrm>
            <a:off x="0" y="-504064"/>
            <a:ext cx="12192000" cy="1365838"/>
          </a:xfrm>
          <a:prstGeom prst="round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Aktivierungsfunktionen</a:t>
            </a:r>
          </a:p>
        </p:txBody>
      </p:sp>
      <p:pic>
        <p:nvPicPr>
          <p:cNvPr id="15" name="Grafik 1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977F706-167A-69A8-A56A-C070B19C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62" y="1273362"/>
            <a:ext cx="6032138" cy="431127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438F0F7-C5CE-12C8-FCF9-86E326BF8F76}"/>
              </a:ext>
            </a:extLst>
          </p:cNvPr>
          <p:cNvSpPr txBox="1"/>
          <p:nvPr/>
        </p:nvSpPr>
        <p:spPr>
          <a:xfrm>
            <a:off x="0" y="1536174"/>
            <a:ext cx="6343649" cy="378565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Die Aktivierungsfunktion eins Neurons ist abhängig von der Schicht in der es sich befindet</a:t>
            </a:r>
            <a:br>
              <a:rPr lang="de-DE" sz="2400" dirty="0">
                <a:latin typeface="Arial Rounded MT Bold" panose="020F0704030504030204" pitchFamily="34" charset="0"/>
              </a:rPr>
            </a:br>
            <a:endParaRPr lang="de-DE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Die Eingabeschicht besitzt keine Aktivierungsfunktion</a:t>
            </a:r>
            <a:br>
              <a:rPr lang="de-DE" sz="2400" dirty="0">
                <a:latin typeface="Arial Rounded MT Bold" panose="020F0704030504030204" pitchFamily="34" charset="0"/>
              </a:rPr>
            </a:br>
            <a:endParaRPr lang="de-DE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Aktivierungsfunktionen sind abhängig von Lernaufgabe und 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89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6498D1-C704-50F3-FD8A-75A8FD0AA227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42" idx="2"/>
          </p:cNvCxnSpPr>
          <p:nvPr/>
        </p:nvCxnSpPr>
        <p:spPr>
          <a:xfrm>
            <a:off x="2333145" y="1913916"/>
            <a:ext cx="1975070" cy="5327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2B6322-BAD4-6E1C-58FC-8D655F23C4B8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  <a:endCxn id="42" idx="2"/>
          </p:cNvCxnSpPr>
          <p:nvPr/>
        </p:nvCxnSpPr>
        <p:spPr>
          <a:xfrm flipV="1">
            <a:off x="2333145" y="2446620"/>
            <a:ext cx="1975070" cy="457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506AF72-D3BB-F3A2-68B9-6C079A66C382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42" idx="2"/>
          </p:cNvCxnSpPr>
          <p:nvPr/>
        </p:nvCxnSpPr>
        <p:spPr>
          <a:xfrm flipV="1">
            <a:off x="2333145" y="2446620"/>
            <a:ext cx="1975070" cy="14467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50B8FE8-1A9B-1797-86BA-0EA1536F6DE2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42" idx="2"/>
          </p:cNvCxnSpPr>
          <p:nvPr/>
        </p:nvCxnSpPr>
        <p:spPr>
          <a:xfrm flipV="1">
            <a:off x="2323831" y="2446620"/>
            <a:ext cx="1984384" cy="246698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3563868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2574132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4051380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3069000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2086620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4051380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3069000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9599" y="4553604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28860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4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3563868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2574132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1584396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4CEC2F5A-B019-D3A4-0DD0-7C7BE30DC7AD}"/>
              </a:ext>
            </a:extLst>
          </p:cNvPr>
          <p:cNvSpPr txBox="1">
            <a:spLocks/>
          </p:cNvSpPr>
          <p:nvPr/>
        </p:nvSpPr>
        <p:spPr>
          <a:xfrm rot="922310">
            <a:off x="2842737" y="1596002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11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11E4B5-CD3B-98EA-7956-F415F263D56A}"/>
              </a:ext>
            </a:extLst>
          </p:cNvPr>
          <p:cNvSpPr txBox="1">
            <a:spLocks/>
          </p:cNvSpPr>
          <p:nvPr/>
        </p:nvSpPr>
        <p:spPr>
          <a:xfrm rot="20885773">
            <a:off x="2495921" y="2228922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21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2B476B-A226-AD91-74E5-3A97DEC44489}"/>
              </a:ext>
            </a:extLst>
          </p:cNvPr>
          <p:cNvSpPr txBox="1">
            <a:spLocks/>
          </p:cNvSpPr>
          <p:nvPr/>
        </p:nvSpPr>
        <p:spPr>
          <a:xfrm rot="20100529">
            <a:off x="2296565" y="2959775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31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F6BA0B-34A5-E7D8-53FB-6790593B2B5F}"/>
              </a:ext>
            </a:extLst>
          </p:cNvPr>
          <p:cNvSpPr txBox="1">
            <a:spLocks/>
          </p:cNvSpPr>
          <p:nvPr/>
        </p:nvSpPr>
        <p:spPr>
          <a:xfrm>
            <a:off x="2992919" y="3902872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41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F5F6DA-7172-B590-23F3-AF011AAF169F}"/>
                  </a:ext>
                </a:extLst>
              </p:cNvPr>
              <p:cNvSpPr txBox="1"/>
              <p:nvPr/>
            </p:nvSpPr>
            <p:spPr>
              <a:xfrm>
                <a:off x="1190625" y="5622468"/>
                <a:ext cx="9810750" cy="646986"/>
              </a:xfrm>
              <a:prstGeom prst="roundRect">
                <a:avLst/>
              </a:prstGeom>
              <a:solidFill>
                <a:srgbClr val="92D05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F5F6DA-7172-B590-23F3-AF011AAF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5" y="5622468"/>
                <a:ext cx="9810750" cy="6469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85CC3DA-DB52-2B89-9F88-E35F359E154F}"/>
                  </a:ext>
                </a:extLst>
              </p:cNvPr>
              <p:cNvSpPr txBox="1"/>
              <p:nvPr/>
            </p:nvSpPr>
            <p:spPr>
              <a:xfrm>
                <a:off x="3833812" y="5151205"/>
                <a:ext cx="4524376" cy="1587173"/>
              </a:xfrm>
              <a:prstGeom prst="roundRect">
                <a:avLst/>
              </a:prstGeom>
              <a:solidFill>
                <a:srgbClr val="C0000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85CC3DA-DB52-2B89-9F88-E35F359E1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2" y="5151205"/>
                <a:ext cx="4524376" cy="15871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B3">
            <a:extLst>
              <a:ext uri="{FF2B5EF4-FFF2-40B4-BE49-F238E27FC236}">
                <a16:creationId xmlns:a16="http://schemas.microsoft.com/office/drawing/2014/main" id="{EA71080E-7DCC-185D-958D-0940AC9D8653}"/>
              </a:ext>
            </a:extLst>
          </p:cNvPr>
          <p:cNvGrpSpPr/>
          <p:nvPr/>
        </p:nvGrpSpPr>
        <p:grpSpPr>
          <a:xfrm>
            <a:off x="7718078" y="838899"/>
            <a:ext cx="742860" cy="720000"/>
            <a:chOff x="3719563" y="2190213"/>
            <a:chExt cx="742860" cy="720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2143D91-0085-3F33-F9D3-4A6BE85B92BA}"/>
                </a:ext>
              </a:extLst>
            </p:cNvPr>
            <p:cNvSpPr/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BF873D3-E514-2B83-E490-692023AAC4B0}"/>
                </a:ext>
              </a:extLst>
            </p:cNvPr>
            <p:cNvSpPr txBox="1"/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6" name="B2">
            <a:extLst>
              <a:ext uri="{FF2B5EF4-FFF2-40B4-BE49-F238E27FC236}">
                <a16:creationId xmlns:a16="http://schemas.microsoft.com/office/drawing/2014/main" id="{361E55F3-97F9-73B4-674D-23751F24AF10}"/>
              </a:ext>
            </a:extLst>
          </p:cNvPr>
          <p:cNvGrpSpPr/>
          <p:nvPr/>
        </p:nvGrpSpPr>
        <p:grpSpPr>
          <a:xfrm>
            <a:off x="5028215" y="800614"/>
            <a:ext cx="742860" cy="720000"/>
            <a:chOff x="3719563" y="2190213"/>
            <a:chExt cx="742860" cy="72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DF533D9-3B4C-FECE-FEE9-D7704BFDBB03}"/>
                </a:ext>
              </a:extLst>
            </p:cNvPr>
            <p:cNvSpPr/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473CCBE-2FF0-8CE5-7A9C-3708FA850C3D}"/>
                </a:ext>
              </a:extLst>
            </p:cNvPr>
            <p:cNvSpPr txBox="1"/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3" name="B1">
            <a:extLst>
              <a:ext uri="{FF2B5EF4-FFF2-40B4-BE49-F238E27FC236}">
                <a16:creationId xmlns:a16="http://schemas.microsoft.com/office/drawing/2014/main" id="{668268F5-C21B-71EC-F474-23259D2B731B}"/>
              </a:ext>
            </a:extLst>
          </p:cNvPr>
          <p:cNvGrpSpPr/>
          <p:nvPr/>
        </p:nvGrpSpPr>
        <p:grpSpPr>
          <a:xfrm>
            <a:off x="2309427" y="803204"/>
            <a:ext cx="742860" cy="720000"/>
            <a:chOff x="3719563" y="2190213"/>
            <a:chExt cx="742860" cy="72000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FEC035B-8251-532F-AEC7-947D206F3E1B}"/>
                </a:ext>
              </a:extLst>
            </p:cNvPr>
            <p:cNvSpPr/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BE72F16-2A24-4A54-723E-52480DF126E0}"/>
                </a:ext>
              </a:extLst>
            </p:cNvPr>
            <p:cNvSpPr txBox="1"/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1B6CE9A-A5C4-2235-7783-1E1378C98FA9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3029427" y="1163204"/>
            <a:ext cx="1278788" cy="12834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2086620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A53D6791-3886-4729-4895-E49D0007DA3F}"/>
              </a:ext>
            </a:extLst>
          </p:cNvPr>
          <p:cNvSpPr txBox="1">
            <a:spLocks/>
          </p:cNvSpPr>
          <p:nvPr/>
        </p:nvSpPr>
        <p:spPr>
          <a:xfrm rot="2713268">
            <a:off x="3359070" y="1198100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01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3" name="Neuron-N-Ellipse">
            <a:extLst>
              <a:ext uri="{FF2B5EF4-FFF2-40B4-BE49-F238E27FC236}">
                <a16:creationId xmlns:a16="http://schemas.microsoft.com/office/drawing/2014/main" id="{880F46F8-BE85-193E-268B-A7A58412305E}"/>
              </a:ext>
            </a:extLst>
          </p:cNvPr>
          <p:cNvSpPr/>
          <p:nvPr/>
        </p:nvSpPr>
        <p:spPr>
          <a:xfrm>
            <a:off x="5804625" y="7737936"/>
            <a:ext cx="582750" cy="58275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Neuron-N-Textfeld">
            <a:extLst>
              <a:ext uri="{FF2B5EF4-FFF2-40B4-BE49-F238E27FC236}">
                <a16:creationId xmlns:a16="http://schemas.microsoft.com/office/drawing/2014/main" id="{EE72C232-DFE9-AC97-14B4-98EF09C97AA3}"/>
              </a:ext>
            </a:extLst>
          </p:cNvPr>
          <p:cNvSpPr txBox="1"/>
          <p:nvPr/>
        </p:nvSpPr>
        <p:spPr>
          <a:xfrm>
            <a:off x="5294333" y="7736924"/>
            <a:ext cx="16033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N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E2A760D-DAB4-B702-C093-239E2AF2B084}"/>
              </a:ext>
            </a:extLst>
          </p:cNvPr>
          <p:cNvSpPr txBox="1"/>
          <p:nvPr/>
        </p:nvSpPr>
        <p:spPr>
          <a:xfrm>
            <a:off x="510041" y="512940"/>
            <a:ext cx="1132947" cy="646986"/>
          </a:xfrm>
          <a:prstGeom prst="roundRect">
            <a:avLst/>
          </a:prstGeom>
          <a:solidFill>
            <a:srgbClr val="7030A0">
              <a:alpha val="40000"/>
            </a:srgbClr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Bias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4BC884A-2A70-6724-FC65-5EBED4D629D5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642988" y="836433"/>
            <a:ext cx="720000" cy="1237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6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2" grpId="0"/>
      <p:bldP spid="31" grpId="0" animBg="1"/>
      <p:bldP spid="31" grpId="1" animBg="1"/>
      <p:bldP spid="32" grpId="0" animBg="1"/>
      <p:bldP spid="58" grpId="0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58E628C5-B546-AA02-689D-3CB81FE6A5D4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56" idx="2"/>
          </p:cNvCxnSpPr>
          <p:nvPr/>
        </p:nvCxnSpPr>
        <p:spPr>
          <a:xfrm flipV="1">
            <a:off x="2323831" y="4803271"/>
            <a:ext cx="1984384" cy="5022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4FFE80C6-E67E-9BCD-370B-B0671D6FD29B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56" idx="2"/>
          </p:cNvCxnSpPr>
          <p:nvPr/>
        </p:nvCxnSpPr>
        <p:spPr>
          <a:xfrm>
            <a:off x="2333145" y="4285279"/>
            <a:ext cx="1975070" cy="5179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136025CB-F38E-571E-2841-E0DE950AA698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  <a:endCxn id="56" idx="2"/>
          </p:cNvCxnSpPr>
          <p:nvPr/>
        </p:nvCxnSpPr>
        <p:spPr>
          <a:xfrm>
            <a:off x="2333145" y="3295543"/>
            <a:ext cx="1975070" cy="15077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1E1C1BCA-68E7-2DDE-26D5-EE14300BACF2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56" idx="2"/>
          </p:cNvCxnSpPr>
          <p:nvPr/>
        </p:nvCxnSpPr>
        <p:spPr>
          <a:xfrm>
            <a:off x="2333145" y="2305807"/>
            <a:ext cx="1975070" cy="24974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240B358D-84BF-6A68-AC64-9175634B8D56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2"/>
            <a:endCxn id="42" idx="6"/>
          </p:cNvCxnSpPr>
          <p:nvPr/>
        </p:nvCxnSpPr>
        <p:spPr>
          <a:xfrm flipH="1" flipV="1">
            <a:off x="5028215" y="2838511"/>
            <a:ext cx="2089850" cy="19647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8EC88B32-C25B-1349-8670-20295967F1AA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2"/>
            <a:endCxn id="53" idx="6"/>
          </p:cNvCxnSpPr>
          <p:nvPr/>
        </p:nvCxnSpPr>
        <p:spPr>
          <a:xfrm flipH="1" flipV="1">
            <a:off x="5028215" y="3820891"/>
            <a:ext cx="2089850" cy="9823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B9422611-1B4C-D1D3-19B4-8E68D694F4B3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2"/>
            <a:endCxn id="56" idx="6"/>
          </p:cNvCxnSpPr>
          <p:nvPr/>
        </p:nvCxnSpPr>
        <p:spPr>
          <a:xfrm flipH="1">
            <a:off x="5028215" y="4803271"/>
            <a:ext cx="20898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01CE3ABF-22DC-634A-8CF2-DF5F727B6D50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53" idx="2"/>
          </p:cNvCxnSpPr>
          <p:nvPr/>
        </p:nvCxnSpPr>
        <p:spPr>
          <a:xfrm>
            <a:off x="2333145" y="2305807"/>
            <a:ext cx="1975070" cy="151508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069D2364-5CAC-8BD6-3AD4-C14296707627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</p:cNvCxnSpPr>
          <p:nvPr/>
        </p:nvCxnSpPr>
        <p:spPr>
          <a:xfrm>
            <a:off x="2333145" y="3295543"/>
            <a:ext cx="1975070" cy="52534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B938D10-4A84-0653-5D97-53BE19EC173E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53" idx="2"/>
          </p:cNvCxnSpPr>
          <p:nvPr/>
        </p:nvCxnSpPr>
        <p:spPr>
          <a:xfrm flipV="1">
            <a:off x="2333145" y="3820891"/>
            <a:ext cx="1975070" cy="4643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ADB48ADB-86B3-00FB-F9FD-D7A4086FE7D4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53" idx="2"/>
          </p:cNvCxnSpPr>
          <p:nvPr/>
        </p:nvCxnSpPr>
        <p:spPr>
          <a:xfrm flipV="1">
            <a:off x="2323831" y="3820891"/>
            <a:ext cx="1984384" cy="14846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88DB16E9-C1CF-DBA4-20EE-7E0E98D01EEC}"/>
              </a:ext>
            </a:extLst>
          </p:cNvPr>
          <p:cNvCxnSpPr>
            <a:cxnSpLocks noGrp="1" noRot="1" noMove="1" noResize="1" noEditPoints="1" noAdjustHandles="1" noChangeArrowheads="1" noChangeShapeType="1"/>
            <a:stCxn id="42" idx="6"/>
            <a:endCxn id="71" idx="2"/>
          </p:cNvCxnSpPr>
          <p:nvPr/>
        </p:nvCxnSpPr>
        <p:spPr>
          <a:xfrm>
            <a:off x="5028215" y="2838511"/>
            <a:ext cx="2089850" cy="98238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CBA43E0-CA03-8F57-7BC5-28DC7BB686CA}"/>
              </a:ext>
            </a:extLst>
          </p:cNvPr>
          <p:cNvCxnSpPr>
            <a:cxnSpLocks noGrp="1" noRot="1" noMove="1" noResize="1" noEditPoints="1" noAdjustHandles="1" noChangeArrowheads="1" noChangeShapeType="1"/>
            <a:stCxn id="53" idx="6"/>
            <a:endCxn id="71" idx="2"/>
          </p:cNvCxnSpPr>
          <p:nvPr/>
        </p:nvCxnSpPr>
        <p:spPr>
          <a:xfrm>
            <a:off x="5028215" y="3820891"/>
            <a:ext cx="208985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E5CC70AF-2D08-6A27-9C53-DBCE53164B7E}"/>
              </a:ext>
            </a:extLst>
          </p:cNvPr>
          <p:cNvCxnSpPr>
            <a:cxnSpLocks noGrp="1" noRot="1" noMove="1" noResize="1" noEditPoints="1" noAdjustHandles="1" noChangeArrowheads="1" noChangeShapeType="1"/>
            <a:stCxn id="56" idx="6"/>
            <a:endCxn id="71" idx="2"/>
          </p:cNvCxnSpPr>
          <p:nvPr/>
        </p:nvCxnSpPr>
        <p:spPr>
          <a:xfrm flipV="1">
            <a:off x="5028215" y="3820891"/>
            <a:ext cx="2089850" cy="98238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A3E14F55-4151-C01D-8107-12B578EB3EF6}"/>
              </a:ext>
            </a:extLst>
          </p:cNvPr>
          <p:cNvCxnSpPr>
            <a:cxnSpLocks noGrp="1" noRot="1" noMove="1" noResize="1" noEditPoints="1" noAdjustHandles="1" noChangeArrowheads="1" noChangeShapeType="1"/>
            <a:stCxn id="69" idx="6"/>
            <a:endCxn id="92" idx="2"/>
          </p:cNvCxnSpPr>
          <p:nvPr/>
        </p:nvCxnSpPr>
        <p:spPr>
          <a:xfrm>
            <a:off x="7838065" y="2838511"/>
            <a:ext cx="2020790" cy="147724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301FE497-332F-8182-72F9-355E06EA844A}"/>
              </a:ext>
            </a:extLst>
          </p:cNvPr>
          <p:cNvCxnSpPr>
            <a:cxnSpLocks noGrp="1" noRot="1" noMove="1" noResize="1" noEditPoints="1" noAdjustHandles="1" noChangeArrowheads="1" noChangeShapeType="1"/>
            <a:stCxn id="71" idx="6"/>
            <a:endCxn id="92" idx="2"/>
          </p:cNvCxnSpPr>
          <p:nvPr/>
        </p:nvCxnSpPr>
        <p:spPr>
          <a:xfrm>
            <a:off x="7838065" y="3820891"/>
            <a:ext cx="2020790" cy="49486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4911856E-8FE2-15E1-1BE2-B6BFF870B0BC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6"/>
            <a:endCxn id="92" idx="2"/>
          </p:cNvCxnSpPr>
          <p:nvPr/>
        </p:nvCxnSpPr>
        <p:spPr>
          <a:xfrm flipV="1">
            <a:off x="7838065" y="4315759"/>
            <a:ext cx="2020790" cy="48751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6498D1-C704-50F3-FD8A-75A8FD0AA227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42" idx="2"/>
          </p:cNvCxnSpPr>
          <p:nvPr/>
        </p:nvCxnSpPr>
        <p:spPr>
          <a:xfrm>
            <a:off x="2333145" y="2305807"/>
            <a:ext cx="1975070" cy="5327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2B6322-BAD4-6E1C-58FC-8D655F23C4B8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  <a:endCxn id="42" idx="2"/>
          </p:cNvCxnSpPr>
          <p:nvPr/>
        </p:nvCxnSpPr>
        <p:spPr>
          <a:xfrm flipV="1">
            <a:off x="2333145" y="2838511"/>
            <a:ext cx="1975070" cy="457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506AF72-D3BB-F3A2-68B9-6C079A66C382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42" idx="2"/>
          </p:cNvCxnSpPr>
          <p:nvPr/>
        </p:nvCxnSpPr>
        <p:spPr>
          <a:xfrm flipV="1">
            <a:off x="2333145" y="2838511"/>
            <a:ext cx="1975070" cy="14467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50B8FE8-1A9B-1797-86BA-0EA1536F6DE2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42" idx="2"/>
          </p:cNvCxnSpPr>
          <p:nvPr/>
        </p:nvCxnSpPr>
        <p:spPr>
          <a:xfrm flipV="1">
            <a:off x="2323831" y="2838511"/>
            <a:ext cx="1984384" cy="246698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831C4D2-51EE-1949-FC81-FB1F0796B441}"/>
              </a:ext>
            </a:extLst>
          </p:cNvPr>
          <p:cNvCxnSpPr>
            <a:cxnSpLocks noGrp="1" noRot="1" noMove="1" noResize="1" noEditPoints="1" noAdjustHandles="1" noChangeArrowheads="1" noChangeShapeType="1"/>
            <a:stCxn id="69" idx="2"/>
            <a:endCxn id="42" idx="6"/>
          </p:cNvCxnSpPr>
          <p:nvPr/>
        </p:nvCxnSpPr>
        <p:spPr>
          <a:xfrm flipH="1">
            <a:off x="5028215" y="2838511"/>
            <a:ext cx="20898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45CACC85-4238-7538-1DF1-8751D563A03D}"/>
              </a:ext>
            </a:extLst>
          </p:cNvPr>
          <p:cNvCxnSpPr>
            <a:cxnSpLocks noGrp="1" noRot="1" noMove="1" noResize="1" noEditPoints="1" noAdjustHandles="1" noChangeArrowheads="1" noChangeShapeType="1"/>
            <a:stCxn id="69" idx="2"/>
            <a:endCxn id="53" idx="6"/>
          </p:cNvCxnSpPr>
          <p:nvPr/>
        </p:nvCxnSpPr>
        <p:spPr>
          <a:xfrm flipH="1">
            <a:off x="5028215" y="2838511"/>
            <a:ext cx="2089850" cy="9823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D7210887-E10A-3158-A587-4CE4CEE2D75C}"/>
              </a:ext>
            </a:extLst>
          </p:cNvPr>
          <p:cNvCxnSpPr>
            <a:cxnSpLocks noGrp="1" noRot="1" noMove="1" noResize="1" noEditPoints="1" noAdjustHandles="1" noChangeArrowheads="1" noChangeShapeType="1"/>
            <a:stCxn id="56" idx="6"/>
            <a:endCxn id="69" idx="2"/>
          </p:cNvCxnSpPr>
          <p:nvPr/>
        </p:nvCxnSpPr>
        <p:spPr>
          <a:xfrm flipV="1">
            <a:off x="5028215" y="2838511"/>
            <a:ext cx="2089850" cy="196476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FB8D004-4BE3-5658-02F9-6A9FF90A4FAB}"/>
              </a:ext>
            </a:extLst>
          </p:cNvPr>
          <p:cNvCxnSpPr>
            <a:cxnSpLocks noGrp="1" noRot="1" noMove="1" noResize="1" noEditPoints="1" noAdjustHandles="1" noChangeArrowheads="1" noChangeShapeType="1"/>
            <a:stCxn id="90" idx="2"/>
            <a:endCxn id="69" idx="6"/>
          </p:cNvCxnSpPr>
          <p:nvPr/>
        </p:nvCxnSpPr>
        <p:spPr>
          <a:xfrm flipH="1" flipV="1">
            <a:off x="7838065" y="2838511"/>
            <a:ext cx="2020790" cy="4875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ED525017-3192-D237-47CE-B7FF779FDA89}"/>
              </a:ext>
            </a:extLst>
          </p:cNvPr>
          <p:cNvCxnSpPr>
            <a:cxnSpLocks noGrp="1" noRot="1" noMove="1" noResize="1" noEditPoints="1" noAdjustHandles="1" noChangeArrowheads="1" noChangeShapeType="1"/>
            <a:stCxn id="90" idx="2"/>
            <a:endCxn id="71" idx="6"/>
          </p:cNvCxnSpPr>
          <p:nvPr/>
        </p:nvCxnSpPr>
        <p:spPr>
          <a:xfrm flipH="1">
            <a:off x="7838065" y="3326023"/>
            <a:ext cx="2020790" cy="4948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EA6ACE09-683E-9C31-65F1-56F83589822C}"/>
              </a:ext>
            </a:extLst>
          </p:cNvPr>
          <p:cNvCxnSpPr>
            <a:cxnSpLocks noGrp="1" noRot="1" noMove="1" noResize="1" noEditPoints="1" noAdjustHandles="1" noChangeArrowheads="1" noChangeShapeType="1"/>
            <a:stCxn id="90" idx="2"/>
            <a:endCxn id="73" idx="6"/>
          </p:cNvCxnSpPr>
          <p:nvPr/>
        </p:nvCxnSpPr>
        <p:spPr>
          <a:xfrm flipH="1">
            <a:off x="7838065" y="3326023"/>
            <a:ext cx="2020790" cy="14772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1A65E7C7-91D7-3F6D-E184-E0B7B6FE0A91}"/>
              </a:ext>
            </a:extLst>
          </p:cNvPr>
          <p:cNvCxnSpPr>
            <a:cxnSpLocks noGrp="1" noRot="1" noMove="1" noResize="1" noEditPoints="1" noAdjustHandles="1" noChangeArrowheads="1" noChangeShapeType="1"/>
            <a:stCxn id="190" idx="6"/>
            <a:endCxn id="56" idx="2"/>
          </p:cNvCxnSpPr>
          <p:nvPr/>
        </p:nvCxnSpPr>
        <p:spPr>
          <a:xfrm>
            <a:off x="3029427" y="1555095"/>
            <a:ext cx="1278788" cy="3248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105AB2E1-1B70-4023-55CC-BC3AD687444C}"/>
              </a:ext>
            </a:extLst>
          </p:cNvPr>
          <p:cNvCxnSpPr>
            <a:cxnSpLocks noGrp="1" noRot="1" noMove="1" noResize="1" noEditPoints="1" noAdjustHandles="1" noChangeArrowheads="1" noChangeShapeType="1"/>
            <a:stCxn id="190" idx="6"/>
            <a:endCxn id="53" idx="2"/>
          </p:cNvCxnSpPr>
          <p:nvPr/>
        </p:nvCxnSpPr>
        <p:spPr>
          <a:xfrm>
            <a:off x="3029427" y="1555095"/>
            <a:ext cx="1278788" cy="22657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22F63617-0615-A9DB-A21E-ADE7B1D2C81B}"/>
              </a:ext>
            </a:extLst>
          </p:cNvPr>
          <p:cNvCxnSpPr>
            <a:cxnSpLocks noGrp="1" noRot="1" noMove="1" noResize="1" noEditPoints="1" noAdjustHandles="1" noChangeArrowheads="1" noChangeShapeType="1"/>
            <a:stCxn id="184" idx="6"/>
            <a:endCxn id="92" idx="2"/>
          </p:cNvCxnSpPr>
          <p:nvPr/>
        </p:nvCxnSpPr>
        <p:spPr>
          <a:xfrm>
            <a:off x="8438078" y="1590790"/>
            <a:ext cx="1420777" cy="272496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DA807AA5-0771-FBC6-2910-95AA31C51CF6}"/>
              </a:ext>
            </a:extLst>
          </p:cNvPr>
          <p:cNvCxnSpPr>
            <a:cxnSpLocks noGrp="1" noRot="1" noMove="1" noResize="1" noEditPoints="1" noAdjustHandles="1" noChangeArrowheads="1" noChangeShapeType="1"/>
            <a:stCxn id="184" idx="6"/>
            <a:endCxn id="90" idx="2"/>
          </p:cNvCxnSpPr>
          <p:nvPr/>
        </p:nvCxnSpPr>
        <p:spPr>
          <a:xfrm>
            <a:off x="8438078" y="1590790"/>
            <a:ext cx="1420777" cy="173523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0D1CB655-A01D-FC88-4FD1-1D439D6EF145}"/>
              </a:ext>
            </a:extLst>
          </p:cNvPr>
          <p:cNvCxnSpPr>
            <a:cxnSpLocks noGrp="1" noRot="1" noMove="1" noResize="1" noEditPoints="1" noAdjustHandles="1" noChangeArrowheads="1" noChangeShapeType="1"/>
            <a:stCxn id="187" idx="6"/>
            <a:endCxn id="73" idx="2"/>
          </p:cNvCxnSpPr>
          <p:nvPr/>
        </p:nvCxnSpPr>
        <p:spPr>
          <a:xfrm>
            <a:off x="5748215" y="1552505"/>
            <a:ext cx="1369850" cy="325076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86094755-2C1B-ADDF-0B4A-3D86974420D3}"/>
              </a:ext>
            </a:extLst>
          </p:cNvPr>
          <p:cNvCxnSpPr>
            <a:cxnSpLocks noGrp="1" noRot="1" noMove="1" noResize="1" noEditPoints="1" noAdjustHandles="1" noChangeArrowheads="1" noChangeShapeType="1"/>
            <a:stCxn id="187" idx="6"/>
            <a:endCxn id="71" idx="2"/>
          </p:cNvCxnSpPr>
          <p:nvPr/>
        </p:nvCxnSpPr>
        <p:spPr>
          <a:xfrm>
            <a:off x="5748215" y="1552505"/>
            <a:ext cx="1369850" cy="226838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55771366-91EF-5171-5E41-A8C727727B96}"/>
              </a:ext>
            </a:extLst>
          </p:cNvPr>
          <p:cNvCxnSpPr>
            <a:cxnSpLocks noGrp="1" noRot="1" noMove="1" noResize="1" noEditPoints="1" noAdjustHandles="1" noChangeArrowheads="1" noChangeShapeType="1"/>
            <a:stCxn id="187" idx="6"/>
            <a:endCxn id="69" idx="2"/>
          </p:cNvCxnSpPr>
          <p:nvPr/>
        </p:nvCxnSpPr>
        <p:spPr>
          <a:xfrm>
            <a:off x="5748215" y="1552505"/>
            <a:ext cx="1369850" cy="128600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9599" y="4945495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28860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4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3955759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2966023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1976287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3" name="B3">
            <a:extLst>
              <a:ext uri="{FF2B5EF4-FFF2-40B4-BE49-F238E27FC236}">
                <a16:creationId xmlns:a16="http://schemas.microsoft.com/office/drawing/2014/main" id="{2E610DC5-D518-B225-97CD-92053BDAB5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18078" y="1230790"/>
            <a:ext cx="742860" cy="720000"/>
            <a:chOff x="3719563" y="2190213"/>
            <a:chExt cx="742860" cy="720000"/>
          </a:xfrm>
        </p:grpSpPr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9C8AC6CE-04B2-9AB2-7C03-6C1812CE86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0407D4C3-F977-EA9B-6C85-7664B0B60FB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6" name="B2">
            <a:extLst>
              <a:ext uri="{FF2B5EF4-FFF2-40B4-BE49-F238E27FC236}">
                <a16:creationId xmlns:a16="http://schemas.microsoft.com/office/drawing/2014/main" id="{F63ED062-4B0F-33D7-A385-2C761FDD321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028215" y="1192505"/>
            <a:ext cx="742860" cy="720000"/>
            <a:chOff x="3719563" y="2190213"/>
            <a:chExt cx="742860" cy="720000"/>
          </a:xfrm>
        </p:grpSpPr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98695E26-6384-2539-E616-E1C554F5A1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166F1AE5-9E5F-E5B9-47CC-4532471AC36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9" name="B1">
            <a:extLst>
              <a:ext uri="{FF2B5EF4-FFF2-40B4-BE49-F238E27FC236}">
                <a16:creationId xmlns:a16="http://schemas.microsoft.com/office/drawing/2014/main" id="{E3D81ED4-065F-7425-BE58-FE8E2116310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09427" y="1195095"/>
            <a:ext cx="742860" cy="720000"/>
            <a:chOff x="3719563" y="2190213"/>
            <a:chExt cx="742860" cy="72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7A09E992-5327-CBD5-CBCB-CCF2640A1BB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F34093ED-B7C6-E226-C0AB-FFA679C7451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DD623C43-3AA0-DA1B-F19F-B308F50EFA68}"/>
                  </a:ext>
                </a:extLst>
              </p:cNvPr>
              <p:cNvSpPr txBox="1"/>
              <p:nvPr/>
            </p:nvSpPr>
            <p:spPr>
              <a:xfrm>
                <a:off x="3833812" y="7322349"/>
                <a:ext cx="4524376" cy="1587173"/>
              </a:xfrm>
              <a:prstGeom prst="roundRect">
                <a:avLst/>
              </a:prstGeom>
              <a:solidFill>
                <a:srgbClr val="C0000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DD623C43-3AA0-DA1B-F19F-B308F50EF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2" y="7322349"/>
                <a:ext cx="4524376" cy="15871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3D2295E2-8EDC-06F0-D16D-5BD48129DF87}"/>
              </a:ext>
            </a:extLst>
          </p:cNvPr>
          <p:cNvCxnSpPr>
            <a:cxnSpLocks/>
            <a:stCxn id="190" idx="6"/>
            <a:endCxn id="42" idx="2"/>
          </p:cNvCxnSpPr>
          <p:nvPr/>
        </p:nvCxnSpPr>
        <p:spPr>
          <a:xfrm>
            <a:off x="3029427" y="1555095"/>
            <a:ext cx="1278788" cy="12834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2478511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3460891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4443271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4443271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3460891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2478511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2966023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3955759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23" name="Textfeld 222">
            <a:extLst>
              <a:ext uri="{FF2B5EF4-FFF2-40B4-BE49-F238E27FC236}">
                <a16:creationId xmlns:a16="http://schemas.microsoft.com/office/drawing/2014/main" id="{A31AAC9F-8BD2-2E28-FFE1-60109C1B34A2}"/>
              </a:ext>
            </a:extLst>
          </p:cNvPr>
          <p:cNvSpPr txBox="1"/>
          <p:nvPr/>
        </p:nvSpPr>
        <p:spPr>
          <a:xfrm>
            <a:off x="-2611420" y="-646986"/>
            <a:ext cx="1132947" cy="646986"/>
          </a:xfrm>
          <a:prstGeom prst="roundRect">
            <a:avLst/>
          </a:prstGeom>
          <a:solidFill>
            <a:srgbClr val="7030A0">
              <a:alpha val="40000"/>
            </a:srgbClr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Bias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A468198F-C465-F683-7D90-3522958D40FC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-1478473" y="-323493"/>
            <a:ext cx="720000" cy="1237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</a:t>
            </a:r>
          </a:p>
        </p:txBody>
      </p:sp>
    </p:spTree>
    <p:extLst>
      <p:ext uri="{BB962C8B-B14F-4D97-AF65-F5344CB8AC3E}">
        <p14:creationId xmlns:p14="http://schemas.microsoft.com/office/powerpoint/2010/main" val="34483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</a:t>
            </a:r>
          </a:p>
        </p:txBody>
      </p:sp>
    </p:spTree>
    <p:extLst>
      <p:ext uri="{BB962C8B-B14F-4D97-AF65-F5344CB8AC3E}">
        <p14:creationId xmlns:p14="http://schemas.microsoft.com/office/powerpoint/2010/main" val="150032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7352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8CAC2F3-9ED5-9540-FD13-7869F992C9A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73713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0017-35AF-30F8-A685-08F9FF1C3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Was ist Maschinelles Lernen?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CBC4F4-5B68-B86E-6881-5CC7544F5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Erläutert anhand eines Praxisbeispiels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79C115A8-9C5A-3EE6-A126-44F5E83E1E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0251746"/>
                  </p:ext>
                </p:extLst>
              </p:nvPr>
            </p:nvGraphicFramePr>
            <p:xfrm>
              <a:off x="0" y="0"/>
              <a:ext cx="6095998" cy="3428999"/>
            </p:xfrm>
            <a:graphic>
              <a:graphicData uri="http://schemas.microsoft.com/office/powerpoint/2016/slidezoom">
                <pslz:sldZm>
                  <pslz:sldZmObj sldId="259" cId="1414279186">
                    <pslz:zmPr id="{58DD0A96-7713-446F-A09D-8B5D2427DA18}" transitionDur="5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8" cy="3428999"/>
                        </a:xfrm>
                        <a:prstGeom prst="rect">
                          <a:avLst/>
                        </a:prstGeom>
                        <a:ln w="38100" cap="rnd">
                          <a:solidFill>
                            <a:schemeClr val="accent1">
                              <a:shade val="50000"/>
                            </a:schemeClr>
                          </a:solidFill>
                          <a:prstDash val="dash"/>
                          <a:extLst>
                            <a:ext uri="{C807C97D-BFC1-408E-A445-0C87EB9F89A2}">
                              <ask:lineSketchStyleProps xmlns:ask="http://schemas.microsoft.com/office/drawing/2018/sketchyshapes">
                                <ask:type>
                                  <ask:lineSketchNone/>
                                </ask:type>
                              </ask:lineSketchStyleProps>
                            </a:ext>
                          </a:extLst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C115A8-9C5A-3EE6-A126-44F5E83E1E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6095998" cy="3428999"/>
              </a:xfrm>
              <a:prstGeom prst="rect">
                <a:avLst/>
              </a:prstGeom>
              <a:ln w="38100" cap="rnd">
                <a:solidFill>
                  <a:schemeClr val="accent1">
                    <a:shade val="50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bschnittszoom 6">
                <a:extLst>
                  <a:ext uri="{FF2B5EF4-FFF2-40B4-BE49-F238E27FC236}">
                    <a16:creationId xmlns:a16="http://schemas.microsoft.com/office/drawing/2014/main" id="{F142D153-0431-FCD0-5780-25EFAF7B4C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4295691"/>
                  </p:ext>
                </p:extLst>
              </p:nvPr>
            </p:nvGraphicFramePr>
            <p:xfrm>
              <a:off x="6095998" y="1"/>
              <a:ext cx="6095998" cy="3428999"/>
            </p:xfrm>
            <a:graphic>
              <a:graphicData uri="http://schemas.microsoft.com/office/powerpoint/2016/sectionzoom">
                <psez:sectionZm>
                  <psez:sectionZmObj sectionId="{6A8E2542-243F-41B7-9184-5BD16C6CA5A1}">
                    <psez:zmPr id="{D34E994B-55FA-4301-A62E-16067528732B}" transitionDur="5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8" cy="3428999"/>
                        </a:xfrm>
                        <a:prstGeom prst="rect">
                          <a:avLst/>
                        </a:prstGeom>
                        <a:ln w="38100" cap="rnd">
                          <a:solidFill>
                            <a:schemeClr val="accent1">
                              <a:shade val="50000"/>
                            </a:schemeClr>
                          </a:solidFill>
                          <a:prstDash val="dash"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bschnitts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142D153-0431-FCD0-5780-25EFAF7B4C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5998" y="1"/>
                <a:ext cx="6095998" cy="3428999"/>
              </a:xfrm>
              <a:prstGeom prst="rect">
                <a:avLst/>
              </a:prstGeom>
              <a:ln w="38100" cap="rnd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8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40B68A3B-3AF5-0D60-7B35-DF5A88D6CCB5}"/>
              </a:ext>
            </a:extLst>
          </p:cNvPr>
          <p:cNvSpPr/>
          <p:nvPr/>
        </p:nvSpPr>
        <p:spPr>
          <a:xfrm>
            <a:off x="4578350" y="3632600"/>
            <a:ext cx="3035300" cy="30353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bschnittszoom 6">
                <a:extLst>
                  <a:ext uri="{FF2B5EF4-FFF2-40B4-BE49-F238E27FC236}">
                    <a16:creationId xmlns:a16="http://schemas.microsoft.com/office/drawing/2014/main" id="{E340A515-D8CE-6A4E-5C5A-329BFF1497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7271891"/>
                  </p:ext>
                </p:extLst>
              </p:nvPr>
            </p:nvGraphicFramePr>
            <p:xfrm>
              <a:off x="0" y="13140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ADBF0252-0F23-4B44-84C8-B37FC2E92E00}">
                    <psez:zmPr id="{9615F43A-33E4-490D-A462-33D942F7318A}" transitionDur="3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  <a:noFill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bschnitts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340A515-D8CE-6A4E-5C5A-329BFF1497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314050"/>
                <a:ext cx="6120000" cy="3442500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Abschnittszoom 8">
                <a:extLst>
                  <a:ext uri="{FF2B5EF4-FFF2-40B4-BE49-F238E27FC236}">
                    <a16:creationId xmlns:a16="http://schemas.microsoft.com/office/drawing/2014/main" id="{B81292A5-9BE8-E579-D96A-1AD9AD84A0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2460686"/>
                  </p:ext>
                </p:extLst>
              </p:nvPr>
            </p:nvGraphicFramePr>
            <p:xfrm>
              <a:off x="6072000" y="13140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CCC7186C-5834-4133-9C3E-EC0E01F4EF57}">
                    <psez:zmPr id="{3586246D-17B3-42C5-B311-9A3E8F590358}" transitionDur="5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Abschnitts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1292A5-9BE8-E579-D96A-1AD9AD84A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000" y="1314050"/>
                <a:ext cx="6120000" cy="34425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F311F39B-2592-1B54-ED3A-E3DAD803D37A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000" dirty="0">
                <a:latin typeface="Arial Rounded MT Bold" panose="020F0704030504030204" pitchFamily="34" charset="0"/>
              </a:rPr>
              <a:t>Lernstile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D19A2C-9759-132A-3CF3-93B7D90CC1A8}"/>
              </a:ext>
            </a:extLst>
          </p:cNvPr>
          <p:cNvSpPr txBox="1"/>
          <p:nvPr/>
        </p:nvSpPr>
        <p:spPr>
          <a:xfrm>
            <a:off x="4704650" y="4673196"/>
            <a:ext cx="283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Bestärkendes Lernen</a:t>
            </a:r>
          </a:p>
        </p:txBody>
      </p:sp>
    </p:spTree>
    <p:extLst>
      <p:ext uri="{BB962C8B-B14F-4D97-AF65-F5344CB8AC3E}">
        <p14:creationId xmlns:p14="http://schemas.microsoft.com/office/powerpoint/2010/main" val="141427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/>
          </p:cNvSpPr>
          <p:nvPr/>
        </p:nvSpPr>
        <p:spPr>
          <a:xfrm>
            <a:off x="2496000" y="2613392"/>
            <a:ext cx="720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Überwachtes</a:t>
            </a:r>
          </a:p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 Lernen</a:t>
            </a:r>
          </a:p>
        </p:txBody>
      </p:sp>
    </p:spTree>
    <p:extLst>
      <p:ext uri="{BB962C8B-B14F-4D97-AF65-F5344CB8AC3E}">
        <p14:creationId xmlns:p14="http://schemas.microsoft.com/office/powerpoint/2010/main" val="32851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Überwachtes Lernen</a:t>
            </a:r>
          </a:p>
        </p:txBody>
      </p:sp>
    </p:spTree>
    <p:extLst>
      <p:ext uri="{BB962C8B-B14F-4D97-AF65-F5344CB8AC3E}">
        <p14:creationId xmlns:p14="http://schemas.microsoft.com/office/powerpoint/2010/main" val="127550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159</Paragraphs>
  <Slides>25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Was ist Maschinelles Lernen?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Sem Jörg</dc:creator>
  <cp:lastModifiedBy>Sem Jörg</cp:lastModifiedBy>
  <cp:revision>14</cp:revision>
  <dcterms:created xsi:type="dcterms:W3CDTF">2023-04-11T13:19:34Z</dcterms:created>
  <dcterms:modified xsi:type="dcterms:W3CDTF">2023-04-16T19:50:47Z</dcterms:modified>
</cp:coreProperties>
</file>