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60" r:id="rId4"/>
    <p:sldId id="261" r:id="rId5"/>
    <p:sldId id="286" r:id="rId6"/>
    <p:sldId id="290" r:id="rId7"/>
    <p:sldId id="256" r:id="rId8"/>
    <p:sldId id="292" r:id="rId9"/>
    <p:sldId id="257" r:id="rId10"/>
    <p:sldId id="289" r:id="rId11"/>
    <p:sldId id="259" r:id="rId12"/>
    <p:sldId id="263" r:id="rId13"/>
    <p:sldId id="287" r:id="rId14"/>
    <p:sldId id="288" r:id="rId15"/>
    <p:sldId id="275" r:id="rId16"/>
    <p:sldId id="271" r:id="rId17"/>
    <p:sldId id="272" r:id="rId18"/>
    <p:sldId id="281" r:id="rId19"/>
    <p:sldId id="282" r:id="rId20"/>
    <p:sldId id="280" r:id="rId21"/>
    <p:sldId id="276" r:id="rId22"/>
    <p:sldId id="273" r:id="rId23"/>
    <p:sldId id="294" r:id="rId24"/>
    <p:sldId id="295" r:id="rId25"/>
    <p:sldId id="296" r:id="rId26"/>
    <p:sldId id="274" r:id="rId27"/>
    <p:sldId id="29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B61A63D8-7441-4A22-B669-034DECB170F0}">
          <p14:sldIdLst>
            <p14:sldId id="277"/>
            <p14:sldId id="278"/>
            <p14:sldId id="260"/>
            <p14:sldId id="261"/>
          </p14:sldIdLst>
        </p14:section>
        <p14:section name="Intro" id="{82ECA6A6-9987-4E50-A42B-E13B4F1112C7}">
          <p14:sldIdLst>
            <p14:sldId id="286"/>
            <p14:sldId id="290"/>
            <p14:sldId id="256"/>
            <p14:sldId id="292"/>
          </p14:sldIdLst>
        </p14:section>
        <p14:section name="MainPage" id="{8E2D7042-CB2F-4C66-B626-8174BC9F643E}">
          <p14:sldIdLst>
            <p14:sldId id="257"/>
            <p14:sldId id="289"/>
          </p14:sldIdLst>
        </p14:section>
        <p14:section name="Lernstile" id="{2024F6CA-88A3-4798-8585-704C58AE49D6}">
          <p14:sldIdLst>
            <p14:sldId id="259"/>
            <p14:sldId id="263"/>
          </p14:sldIdLst>
        </p14:section>
        <p14:section name="Lernaufgaben" id="{6A8E2542-243F-41B7-9184-5BD16C6CA5A1}">
          <p14:sldIdLst>
            <p14:sldId id="287"/>
            <p14:sldId id="288"/>
          </p14:sldIdLst>
        </p14:section>
        <p14:section name="Neuronale Netze" id="{17506A97-20F1-4B84-8D0A-C501A4A2EE05}">
          <p14:sldIdLst>
            <p14:sldId id="275"/>
          </p14:sldIdLst>
        </p14:section>
        <p14:section name="Neuronale Netze - Aufbau" id="{B0A3AAEC-87ED-4732-9444-9F00DF9216F6}">
          <p14:sldIdLst>
            <p14:sldId id="271"/>
            <p14:sldId id="272"/>
            <p14:sldId id="281"/>
            <p14:sldId id="282"/>
            <p14:sldId id="280"/>
            <p14:sldId id="276"/>
          </p14:sldIdLst>
        </p14:section>
        <p14:section name="Neuronale Netze - Funktionsweise" id="{524A4B81-8C91-4A14-8551-2E922C280F03}">
          <p14:sldIdLst>
            <p14:sldId id="273"/>
            <p14:sldId id="294"/>
            <p14:sldId id="295"/>
            <p14:sldId id="296"/>
            <p14:sldId id="274"/>
            <p14:sldId id="293"/>
          </p14:sldIdLst>
        </p14:section>
        <p14:section name="Praxisbeispiel" id="{8720453F-B1C6-4D6C-960B-7AA16142D6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7" autoAdjust="0"/>
    <p:restoredTop sz="94660"/>
  </p:normalViewPr>
  <p:slideViewPr>
    <p:cSldViewPr snapToGrid="0">
      <p:cViewPr>
        <p:scale>
          <a:sx n="125" d="100"/>
          <a:sy n="125" d="100"/>
        </p:scale>
        <p:origin x="78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F011-DD55-AB61-2DC2-6D435B19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6B9E5-9F0D-274D-4A53-FD7197E0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BB1A-2700-66CA-FCA7-48784486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AB638-1075-EE14-864A-2E8C4D35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B913-8F91-51FC-719C-DD799E9E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06F55-C21A-4385-3C55-25A85236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8F6C1-D8F1-D264-07B8-A2B10CFC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66CD4-4480-0EF7-DC0D-2FAA4000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06FD7F-CDA0-879B-2A16-A77B22D0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3D165-06F0-7081-5B6B-C9CBC93B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ACAD03-881C-8E66-5859-4CB48029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3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2A180-81EF-223F-E390-F04ED125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35A586-99A1-1936-C0EE-C2192D348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CBD81-9107-F23F-063D-12760479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51E71C-50A2-67D8-19B1-E18A83C1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BD1B1E-485D-DDE9-44C6-3C2789E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598CC-5958-8573-A1D0-98DD9904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53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B0C41-2580-78C6-6151-BC1CC9AE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5EAB7-46F4-8F6B-0A57-4BA09542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F8F4B-FBB7-FF03-7553-EEE2A5B4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9E005-52E8-AD25-B30A-E9F57F85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1FD4A4-D8E5-1A50-75A5-602DFA4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8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AEB706-6E3D-9818-08AA-C0627219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04926-B35C-3B55-CFB5-DE252DEB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E8A11-3695-7744-4CF4-C47AB0D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94BF7-A95C-542E-D221-CFC57FF0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06801-EB20-4425-6504-2914ACF8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49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8082A-A68A-E2F4-BA12-397A4DBD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74931-71DC-68D1-CA99-FDE2D801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4D6EA-4E30-2A32-FD89-B53B5A04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777E2-8CB6-DA9B-5E11-E6454BF1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07E03-55AA-5429-A9BF-20AD2DE0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2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F516-CB0F-F802-8FC7-5686CDAB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198A74-93E5-5482-2D5B-991CE5E09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90F72-9AAA-3700-39C3-D9F5B12F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DF468-E8A3-1652-7C95-EFE8EDA2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E6B4C-3C2A-52FD-08B0-077833F0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BE5B3-B92E-3D85-E3F6-04BB76E1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4F310-600A-6A43-091A-DDFB2ED2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C2F40-EA32-FA86-5F8E-EB1868BF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630BD-4FB2-DD86-4A93-FC98B630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41AF0F-12E8-DA77-6B59-77EC163D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A2527-98B8-A48B-AAF6-4D9CB897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58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EEDC-AF4D-B123-F0B1-9662ED49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900FE-20B4-43FB-3943-74B28331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E375DD-0F32-DE1B-2A2B-53732468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10D84B-8B50-2629-B56E-66038FA2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140E08-C424-CBD7-55F6-9B68B2F9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27AAB9-D6D0-D323-152F-E2349A3B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3EA8CB-CFD4-B1C9-9F02-31197912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08E78B-8EA0-DA38-AFF4-3CD8E906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5C413-1CCA-33EA-E79D-FA6684D8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644898-F49B-13EB-E41F-D39C4E05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ED0212-CF3E-C18F-F7A4-97257D48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7C0EDB-C1CE-34CB-750E-B0047C40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1CF3CF-F910-B5DF-E351-F69FA5B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B9CFC0-DE40-2897-2309-2BBDBE77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2607B7-1B4A-49D4-CC06-CF2853D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8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08A9E-CAEE-4E06-54FA-46131387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31CAD-48C8-3016-4A1E-B124C24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4C4B68-17A3-4BD3-81AD-03AE63CF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19958B-7333-7288-B451-E5B120BD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7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3D036-5C78-52C0-472E-8C1DA00C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1BF7F-6250-0576-4764-AE4746A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CA036-AD00-8D78-AE56-646EF114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64625-1568-39D0-21DD-FC44ED19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E33980-9F36-EA01-9918-55CF7845DB7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CC3BF-90A0-5D52-FC96-985D2995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0F8681-633E-24C8-B216-74ADBAFC5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02916-324B-B9A9-AC85-D14D36049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54CA-3356-4691-B4A3-E37B78558A39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4423C-C231-DEDE-9D43-06D98EA5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CFC30-78D5-352D-BE9F-EF5E475AB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DF5B-DCC8-43AE-AD41-03896C3BB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0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ek.co/wp-content/uploads/sites/3/2021/03/Tesla-full-self-driving.jpg?quality=82&amp;strip=all&amp;w=16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1.xml"/><Relationship Id="rId7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slide" Target="slide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</a:t>
            </a:r>
          </a:p>
        </p:txBody>
      </p:sp>
      <p:sp>
        <p:nvSpPr>
          <p:cNvPr id="34" name="Rechteck 33" hidden="1">
            <a:extLst>
              <a:ext uri="{FF2B5EF4-FFF2-40B4-BE49-F238E27FC236}">
                <a16:creationId xmlns:a16="http://schemas.microsoft.com/office/drawing/2014/main" id="{58947750-7634-0425-33E0-511B9CCC65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96000" y="1320131"/>
            <a:ext cx="9000000" cy="46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" name="NeuralesNetz">
            <a:extLst>
              <a:ext uri="{FF2B5EF4-FFF2-40B4-BE49-F238E27FC236}">
                <a16:creationId xmlns:a16="http://schemas.microsoft.com/office/drawing/2014/main" id="{FA7AD31C-CCCB-3325-E0E1-0A6D2DDABE1E}"/>
              </a:ext>
            </a:extLst>
          </p:cNvPr>
          <p:cNvGrpSpPr/>
          <p:nvPr/>
        </p:nvGrpSpPr>
        <p:grpSpPr>
          <a:xfrm>
            <a:off x="1596000" y="1314944"/>
            <a:ext cx="9011430" cy="4685187"/>
            <a:chOff x="1596000" y="1314944"/>
            <a:chExt cx="9011430" cy="4685187"/>
          </a:xfrm>
        </p:grpSpPr>
        <p:grpSp>
          <p:nvGrpSpPr>
            <p:cNvPr id="102" name="Outputlayer">
              <a:extLst>
                <a:ext uri="{FF2B5EF4-FFF2-40B4-BE49-F238E27FC236}">
                  <a16:creationId xmlns:a16="http://schemas.microsoft.com/office/drawing/2014/main" id="{C135E432-9C47-804C-DB18-6F752553280B}"/>
                </a:ext>
              </a:extLst>
            </p:cNvPr>
            <p:cNvGrpSpPr/>
            <p:nvPr/>
          </p:nvGrpSpPr>
          <p:grpSpPr>
            <a:xfrm>
              <a:off x="9864570" y="1314944"/>
              <a:ext cx="742860" cy="4678943"/>
              <a:chOff x="9864570" y="1314944"/>
              <a:chExt cx="742860" cy="4678943"/>
            </a:xfrm>
          </p:grpSpPr>
          <p:grpSp>
            <p:nvGrpSpPr>
              <p:cNvPr id="85" name="Output-Yn">
                <a:extLst>
                  <a:ext uri="{FF2B5EF4-FFF2-40B4-BE49-F238E27FC236}">
                    <a16:creationId xmlns:a16="http://schemas.microsoft.com/office/drawing/2014/main" id="{075F10A1-D0B2-C0B9-C520-1517CC8B9296}"/>
                  </a:ext>
                </a:extLst>
              </p:cNvPr>
              <p:cNvGrpSpPr/>
              <p:nvPr/>
            </p:nvGrpSpPr>
            <p:grpSpPr>
              <a:xfrm>
                <a:off x="9864570" y="5273887"/>
                <a:ext cx="742860" cy="720000"/>
                <a:chOff x="3719563" y="2190213"/>
                <a:chExt cx="742860" cy="720000"/>
              </a:xfrm>
            </p:grpSpPr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1BD9EC96-68D4-DC1D-CDFC-425943DAB177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80FB3FA2-459C-6E05-9319-F5271A10B7B4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 err="1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 err="1">
                      <a:latin typeface="Arial Rounded MT Bold" panose="020F0704030504030204" pitchFamily="34" charset="0"/>
                    </a:rPr>
                    <a:t>n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86" name="Output-Y...">
                <a:extLst>
                  <a:ext uri="{FF2B5EF4-FFF2-40B4-BE49-F238E27FC236}">
                    <a16:creationId xmlns:a16="http://schemas.microsoft.com/office/drawing/2014/main" id="{E4603ADF-8F24-83A3-FF66-DA73ADE62552}"/>
                  </a:ext>
                </a:extLst>
              </p:cNvPr>
              <p:cNvGrpSpPr/>
              <p:nvPr/>
            </p:nvGrpSpPr>
            <p:grpSpPr>
              <a:xfrm>
                <a:off x="9873884" y="4284152"/>
                <a:ext cx="724232" cy="720000"/>
                <a:chOff x="3715331" y="2190213"/>
                <a:chExt cx="724232" cy="720000"/>
              </a:xfrm>
            </p:grpSpPr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865873B4-F3A7-1662-5BE4-5458896F8D01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0FC5EA5F-9DFD-E4A0-5F5C-01A258FCD508}"/>
                    </a:ext>
                  </a:extLst>
                </p:cNvPr>
                <p:cNvSpPr txBox="1"/>
                <p:nvPr/>
              </p:nvSpPr>
              <p:spPr>
                <a:xfrm>
                  <a:off x="3715331" y="219039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87" name="Output-Y3">
                <a:extLst>
                  <a:ext uri="{FF2B5EF4-FFF2-40B4-BE49-F238E27FC236}">
                    <a16:creationId xmlns:a16="http://schemas.microsoft.com/office/drawing/2014/main" id="{3C29A7C8-DB60-73EF-04AF-E290BFC21EA3}"/>
                  </a:ext>
                </a:extLst>
              </p:cNvPr>
              <p:cNvGrpSpPr/>
              <p:nvPr/>
            </p:nvGrpSpPr>
            <p:grpSpPr>
              <a:xfrm>
                <a:off x="9864570" y="3294416"/>
                <a:ext cx="742860" cy="720000"/>
                <a:chOff x="3719563" y="2190213"/>
                <a:chExt cx="742860" cy="72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00EE36D1-9E63-4286-19E2-6D7DA596A7ED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BA864FAA-B531-2ACC-F412-BA7EADCD2D8E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3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88" name="Output-Y2">
                <a:extLst>
                  <a:ext uri="{FF2B5EF4-FFF2-40B4-BE49-F238E27FC236}">
                    <a16:creationId xmlns:a16="http://schemas.microsoft.com/office/drawing/2014/main" id="{C319A361-AC29-850A-FB9D-307A6A3C7D36}"/>
                  </a:ext>
                </a:extLst>
              </p:cNvPr>
              <p:cNvGrpSpPr/>
              <p:nvPr/>
            </p:nvGrpSpPr>
            <p:grpSpPr>
              <a:xfrm>
                <a:off x="9864570" y="2304680"/>
                <a:ext cx="742860" cy="720000"/>
                <a:chOff x="3719563" y="2190213"/>
                <a:chExt cx="742860" cy="720000"/>
              </a:xfrm>
            </p:grpSpPr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50CDD34D-BC49-89E3-1AFE-665E2106E439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FE14888C-EC8D-C82C-5DEC-4B1EB510C370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2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89" name="Output-Y1">
                <a:extLst>
                  <a:ext uri="{FF2B5EF4-FFF2-40B4-BE49-F238E27FC236}">
                    <a16:creationId xmlns:a16="http://schemas.microsoft.com/office/drawing/2014/main" id="{17CECABB-5838-82D6-53F6-098CCACB53B4}"/>
                  </a:ext>
                </a:extLst>
              </p:cNvPr>
              <p:cNvGrpSpPr/>
              <p:nvPr/>
            </p:nvGrpSpPr>
            <p:grpSpPr>
              <a:xfrm>
                <a:off x="9864570" y="1314944"/>
                <a:ext cx="742860" cy="720000"/>
                <a:chOff x="3719563" y="2190213"/>
                <a:chExt cx="742860" cy="7200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842CAFC0-9CAC-DFBE-F77B-D2B49B45E3DB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1EC07E02-02C7-3EDA-BDB3-9A2F2EFAAB56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y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1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  <p:grpSp>
          <p:nvGrpSpPr>
            <p:cNvPr id="101" name="Hiddenlayer">
              <a:extLst>
                <a:ext uri="{FF2B5EF4-FFF2-40B4-BE49-F238E27FC236}">
                  <a16:creationId xmlns:a16="http://schemas.microsoft.com/office/drawing/2014/main" id="{DF87AC09-DF07-CDEF-2D42-64FBE10DF163}"/>
                </a:ext>
              </a:extLst>
            </p:cNvPr>
            <p:cNvGrpSpPr/>
            <p:nvPr/>
          </p:nvGrpSpPr>
          <p:grpSpPr>
            <a:xfrm>
              <a:off x="3960346" y="1329656"/>
              <a:ext cx="4295654" cy="4649520"/>
              <a:chOff x="3960346" y="1909432"/>
              <a:chExt cx="4295654" cy="4649520"/>
            </a:xfrm>
          </p:grpSpPr>
          <p:grpSp>
            <p:nvGrpSpPr>
              <p:cNvPr id="83" name="Hn">
                <a:extLst>
                  <a:ext uri="{FF2B5EF4-FFF2-40B4-BE49-F238E27FC236}">
                    <a16:creationId xmlns:a16="http://schemas.microsoft.com/office/drawing/2014/main" id="{64CB28BB-2B87-4454-DF28-14D8CB114E05}"/>
                  </a:ext>
                </a:extLst>
              </p:cNvPr>
              <p:cNvGrpSpPr/>
              <p:nvPr/>
            </p:nvGrpSpPr>
            <p:grpSpPr>
              <a:xfrm>
                <a:off x="7352160" y="1909432"/>
                <a:ext cx="903840" cy="4649520"/>
                <a:chOff x="5128340" y="1335371"/>
                <a:chExt cx="903840" cy="4649520"/>
              </a:xfrm>
            </p:grpSpPr>
            <p:grpSp>
              <p:nvGrpSpPr>
                <p:cNvPr id="64" name="Hnn">
                  <a:extLst>
                    <a:ext uri="{FF2B5EF4-FFF2-40B4-BE49-F238E27FC236}">
                      <a16:creationId xmlns:a16="http://schemas.microsoft.com/office/drawing/2014/main" id="{43EE5BCC-9E29-2484-FEA4-D17BBAE40D6A}"/>
                    </a:ext>
                  </a:extLst>
                </p:cNvPr>
                <p:cNvGrpSpPr/>
                <p:nvPr/>
              </p:nvGrpSpPr>
              <p:grpSpPr>
                <a:xfrm>
                  <a:off x="5128340" y="526489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77" name="Ellipse 76">
                    <a:extLst>
                      <a:ext uri="{FF2B5EF4-FFF2-40B4-BE49-F238E27FC236}">
                        <a16:creationId xmlns:a16="http://schemas.microsoft.com/office/drawing/2014/main" id="{68E84F91-2F8F-8D05-5D62-07AF59D42742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8" name="Textfeld 77">
                    <a:extLst>
                      <a:ext uri="{FF2B5EF4-FFF2-40B4-BE49-F238E27FC236}">
                        <a16:creationId xmlns:a16="http://schemas.microsoft.com/office/drawing/2014/main" id="{478854D7-1AA3-1E6E-0975-CD70D3E6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 err="1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 err="1">
                        <a:latin typeface="Arial Rounded MT Bold" panose="020F0704030504030204" pitchFamily="34" charset="0"/>
                      </a:rPr>
                      <a:t>nn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65" name="Hn...">
                  <a:extLst>
                    <a:ext uri="{FF2B5EF4-FFF2-40B4-BE49-F238E27FC236}">
                      <a16:creationId xmlns:a16="http://schemas.microsoft.com/office/drawing/2014/main" id="{DAA8041B-90AA-7146-1C97-BCB248D75090}"/>
                    </a:ext>
                  </a:extLst>
                </p:cNvPr>
                <p:cNvGrpSpPr/>
                <p:nvPr/>
              </p:nvGrpSpPr>
              <p:grpSpPr>
                <a:xfrm>
                  <a:off x="5218144" y="4282511"/>
                  <a:ext cx="724232" cy="720000"/>
                  <a:chOff x="3715331" y="2190213"/>
                  <a:chExt cx="724232" cy="720000"/>
                </a:xfrm>
              </p:grpSpPr>
              <p:sp>
                <p:nvSpPr>
                  <p:cNvPr id="75" name="Ellipse 74">
                    <a:extLst>
                      <a:ext uri="{FF2B5EF4-FFF2-40B4-BE49-F238E27FC236}">
                        <a16:creationId xmlns:a16="http://schemas.microsoft.com/office/drawing/2014/main" id="{E268BF4E-552B-9CD0-3BE0-4E77F8D926F6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6" name="Textfeld 75">
                    <a:extLst>
                      <a:ext uri="{FF2B5EF4-FFF2-40B4-BE49-F238E27FC236}">
                        <a16:creationId xmlns:a16="http://schemas.microsoft.com/office/drawing/2014/main" id="{54AAF642-B7B3-983C-ECFF-AF80DF56AFFE}"/>
                      </a:ext>
                    </a:extLst>
                  </p:cNvPr>
                  <p:cNvSpPr txBox="1"/>
                  <p:nvPr/>
                </p:nvSpPr>
                <p:spPr>
                  <a:xfrm>
                    <a:off x="3715331" y="2190393"/>
                    <a:ext cx="72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6" name="Hn3">
                  <a:extLst>
                    <a:ext uri="{FF2B5EF4-FFF2-40B4-BE49-F238E27FC236}">
                      <a16:creationId xmlns:a16="http://schemas.microsoft.com/office/drawing/2014/main" id="{AD9A7C79-E3CE-7FA1-FEA1-047408E8CD8E}"/>
                    </a:ext>
                  </a:extLst>
                </p:cNvPr>
                <p:cNvGrpSpPr/>
                <p:nvPr/>
              </p:nvGrpSpPr>
              <p:grpSpPr>
                <a:xfrm>
                  <a:off x="5128340" y="330013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73" name="Ellipse 72">
                    <a:extLst>
                      <a:ext uri="{FF2B5EF4-FFF2-40B4-BE49-F238E27FC236}">
                        <a16:creationId xmlns:a16="http://schemas.microsoft.com/office/drawing/2014/main" id="{55417688-CFD5-B086-03BF-8E32A56A9D3C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B1C3514C-E70A-58D9-0ACA-A4337011D80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n3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67" name="Hn2">
                  <a:extLst>
                    <a:ext uri="{FF2B5EF4-FFF2-40B4-BE49-F238E27FC236}">
                      <a16:creationId xmlns:a16="http://schemas.microsoft.com/office/drawing/2014/main" id="{37697469-DC08-DE78-1A57-B887273444FC}"/>
                    </a:ext>
                  </a:extLst>
                </p:cNvPr>
                <p:cNvGrpSpPr/>
                <p:nvPr/>
              </p:nvGrpSpPr>
              <p:grpSpPr>
                <a:xfrm>
                  <a:off x="5128340" y="231775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71" name="Ellipse 70">
                    <a:extLst>
                      <a:ext uri="{FF2B5EF4-FFF2-40B4-BE49-F238E27FC236}">
                        <a16:creationId xmlns:a16="http://schemas.microsoft.com/office/drawing/2014/main" id="{9DBA6ECA-50B3-BBEC-E4F9-8CA1216CB1DB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2" name="Textfeld 71">
                    <a:extLst>
                      <a:ext uri="{FF2B5EF4-FFF2-40B4-BE49-F238E27FC236}">
                        <a16:creationId xmlns:a16="http://schemas.microsoft.com/office/drawing/2014/main" id="{E654F317-5A2A-2424-23BB-2DE4DC08A0B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n2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68" name="Hn1">
                  <a:extLst>
                    <a:ext uri="{FF2B5EF4-FFF2-40B4-BE49-F238E27FC236}">
                      <a16:creationId xmlns:a16="http://schemas.microsoft.com/office/drawing/2014/main" id="{9F0EEE1D-2ADD-6AAA-0CE8-6B1F8ADFE7DB}"/>
                    </a:ext>
                  </a:extLst>
                </p:cNvPr>
                <p:cNvGrpSpPr/>
                <p:nvPr/>
              </p:nvGrpSpPr>
              <p:grpSpPr>
                <a:xfrm>
                  <a:off x="5128340" y="133537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69" name="Ellipse 68">
                    <a:extLst>
                      <a:ext uri="{FF2B5EF4-FFF2-40B4-BE49-F238E27FC236}">
                        <a16:creationId xmlns:a16="http://schemas.microsoft.com/office/drawing/2014/main" id="{36F3EAF8-DA85-7C41-A245-973D467AF7A5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0" name="Textfeld 69">
                    <a:extLst>
                      <a:ext uri="{FF2B5EF4-FFF2-40B4-BE49-F238E27FC236}">
                        <a16:creationId xmlns:a16="http://schemas.microsoft.com/office/drawing/2014/main" id="{246433BA-BFC4-E34D-91CA-F9E94729F4D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n1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</p:grpSp>
          <p:grpSp>
            <p:nvGrpSpPr>
              <p:cNvPr id="79" name="H...">
                <a:extLst>
                  <a:ext uri="{FF2B5EF4-FFF2-40B4-BE49-F238E27FC236}">
                    <a16:creationId xmlns:a16="http://schemas.microsoft.com/office/drawing/2014/main" id="{28681796-3AAB-FCE7-62CF-35F61D1A4834}"/>
                  </a:ext>
                </a:extLst>
              </p:cNvPr>
              <p:cNvGrpSpPr/>
              <p:nvPr/>
            </p:nvGrpSpPr>
            <p:grpSpPr>
              <a:xfrm>
                <a:off x="5746057" y="3874192"/>
                <a:ext cx="724232" cy="720000"/>
                <a:chOff x="3715331" y="2190213"/>
                <a:chExt cx="724232" cy="720000"/>
              </a:xfrm>
            </p:grpSpPr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F027B52E-1F66-D833-5E08-6C9FB6918F3E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7C23E7E1-D0DE-F74F-C183-84E6359B3A2E}"/>
                    </a:ext>
                  </a:extLst>
                </p:cNvPr>
                <p:cNvSpPr txBox="1"/>
                <p:nvPr/>
              </p:nvSpPr>
              <p:spPr>
                <a:xfrm>
                  <a:off x="3715331" y="219039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62" name="H1">
                <a:extLst>
                  <a:ext uri="{FF2B5EF4-FFF2-40B4-BE49-F238E27FC236}">
                    <a16:creationId xmlns:a16="http://schemas.microsoft.com/office/drawing/2014/main" id="{E2157C4A-8EF9-339A-09E3-A7C88D560B2C}"/>
                  </a:ext>
                </a:extLst>
              </p:cNvPr>
              <p:cNvGrpSpPr/>
              <p:nvPr/>
            </p:nvGrpSpPr>
            <p:grpSpPr>
              <a:xfrm>
                <a:off x="3960346" y="1909432"/>
                <a:ext cx="903840" cy="4649520"/>
                <a:chOff x="3234667" y="1320131"/>
                <a:chExt cx="903840" cy="4649520"/>
              </a:xfrm>
            </p:grpSpPr>
            <p:grpSp>
              <p:nvGrpSpPr>
                <p:cNvPr id="58" name="H1n">
                  <a:extLst>
                    <a:ext uri="{FF2B5EF4-FFF2-40B4-BE49-F238E27FC236}">
                      <a16:creationId xmlns:a16="http://schemas.microsoft.com/office/drawing/2014/main" id="{480CD5CE-DD2E-2217-DFD8-487196536A54}"/>
                    </a:ext>
                  </a:extLst>
                </p:cNvPr>
                <p:cNvGrpSpPr/>
                <p:nvPr/>
              </p:nvGrpSpPr>
              <p:grpSpPr>
                <a:xfrm>
                  <a:off x="3234667" y="524965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DFADD996-4203-7B62-76E2-E257CECE2277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5C7F2A74-9D3A-39F0-7C61-C1C079D3D7D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1n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38" name="H1...">
                  <a:extLst>
                    <a:ext uri="{FF2B5EF4-FFF2-40B4-BE49-F238E27FC236}">
                      <a16:creationId xmlns:a16="http://schemas.microsoft.com/office/drawing/2014/main" id="{E9B60436-4B27-57AB-BC89-02CF0FF13765}"/>
                    </a:ext>
                  </a:extLst>
                </p:cNvPr>
                <p:cNvGrpSpPr/>
                <p:nvPr/>
              </p:nvGrpSpPr>
              <p:grpSpPr>
                <a:xfrm>
                  <a:off x="3324471" y="4267271"/>
                  <a:ext cx="724232" cy="720000"/>
                  <a:chOff x="3715331" y="2190213"/>
                  <a:chExt cx="724232" cy="720000"/>
                </a:xfrm>
              </p:grpSpPr>
              <p:sp>
                <p:nvSpPr>
                  <p:cNvPr id="48" name="Ellipse 47">
                    <a:extLst>
                      <a:ext uri="{FF2B5EF4-FFF2-40B4-BE49-F238E27FC236}">
                        <a16:creationId xmlns:a16="http://schemas.microsoft.com/office/drawing/2014/main" id="{B68A3C0A-8A68-8A5E-E5B0-4F61BBBB22EF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49" name="Textfeld 48">
                    <a:extLst>
                      <a:ext uri="{FF2B5EF4-FFF2-40B4-BE49-F238E27FC236}">
                        <a16:creationId xmlns:a16="http://schemas.microsoft.com/office/drawing/2014/main" id="{E80D87CB-D229-9B1B-FB36-245313693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5331" y="2190393"/>
                    <a:ext cx="72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55" name="H13">
                  <a:extLst>
                    <a:ext uri="{FF2B5EF4-FFF2-40B4-BE49-F238E27FC236}">
                      <a16:creationId xmlns:a16="http://schemas.microsoft.com/office/drawing/2014/main" id="{26A4A743-7C79-C5BC-F2BC-18CA8ED3EEF2}"/>
                    </a:ext>
                  </a:extLst>
                </p:cNvPr>
                <p:cNvGrpSpPr/>
                <p:nvPr/>
              </p:nvGrpSpPr>
              <p:grpSpPr>
                <a:xfrm>
                  <a:off x="3234667" y="328489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C00578F3-F1A6-EFC2-0A62-19DCDBC9FD06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B7FE7AFC-3B58-4DB2-5941-B221152382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13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52" name="H12">
                  <a:extLst>
                    <a:ext uri="{FF2B5EF4-FFF2-40B4-BE49-F238E27FC236}">
                      <a16:creationId xmlns:a16="http://schemas.microsoft.com/office/drawing/2014/main" id="{0D40185A-A038-AE6C-12A0-880F8DF47DB1}"/>
                    </a:ext>
                  </a:extLst>
                </p:cNvPr>
                <p:cNvGrpSpPr/>
                <p:nvPr/>
              </p:nvGrpSpPr>
              <p:grpSpPr>
                <a:xfrm>
                  <a:off x="3234667" y="230251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90572F4-7C3B-8443-B259-ADEBF785A6D4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4526EC84-C3CB-B869-D54F-5AB16FCD8CCC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12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grpSp>
              <p:nvGrpSpPr>
                <p:cNvPr id="41" name="H11">
                  <a:extLst>
                    <a:ext uri="{FF2B5EF4-FFF2-40B4-BE49-F238E27FC236}">
                      <a16:creationId xmlns:a16="http://schemas.microsoft.com/office/drawing/2014/main" id="{13618C08-E39D-89E7-9820-E6BC7B1307FB}"/>
                    </a:ext>
                  </a:extLst>
                </p:cNvPr>
                <p:cNvGrpSpPr/>
                <p:nvPr/>
              </p:nvGrpSpPr>
              <p:grpSpPr>
                <a:xfrm>
                  <a:off x="3234667" y="1320131"/>
                  <a:ext cx="903840" cy="720000"/>
                  <a:chOff x="3650503" y="2190213"/>
                  <a:chExt cx="903840" cy="720000"/>
                </a:xfrm>
              </p:grpSpPr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CE4FFF01-C0BD-8FAF-CCFC-877E55C14EAB}"/>
                      </a:ext>
                    </a:extLst>
                  </p:cNvPr>
                  <p:cNvSpPr/>
                  <p:nvPr/>
                </p:nvSpPr>
                <p:spPr>
                  <a:xfrm>
                    <a:off x="3719563" y="2190213"/>
                    <a:ext cx="720000" cy="720000"/>
                  </a:xfrm>
                  <a:prstGeom prst="ellipse">
                    <a:avLst/>
                  </a:prstGeom>
                  <a:solidFill>
                    <a:schemeClr val="bg1">
                      <a:alpha val="70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8686B83E-3D69-C191-E96D-E4C85C67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503" y="2258123"/>
                    <a:ext cx="903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800" dirty="0">
                        <a:latin typeface="Arial Rounded MT Bold" panose="020F0704030504030204" pitchFamily="34" charset="0"/>
                      </a:rPr>
                      <a:t>h</a:t>
                    </a:r>
                    <a:r>
                      <a:rPr lang="de-DE" sz="2800" baseline="-25000" dirty="0">
                        <a:latin typeface="Arial Rounded MT Bold" panose="020F0704030504030204" pitchFamily="34" charset="0"/>
                      </a:rPr>
                      <a:t>11</a:t>
                    </a:r>
                    <a:endParaRPr lang="de-DE" sz="2800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35" name="Inputlayer">
              <a:extLst>
                <a:ext uri="{FF2B5EF4-FFF2-40B4-BE49-F238E27FC236}">
                  <a16:creationId xmlns:a16="http://schemas.microsoft.com/office/drawing/2014/main" id="{297F2F75-B42E-4593-07DF-2F3F1607EC5D}"/>
                </a:ext>
              </a:extLst>
            </p:cNvPr>
            <p:cNvGrpSpPr/>
            <p:nvPr/>
          </p:nvGrpSpPr>
          <p:grpSpPr>
            <a:xfrm>
              <a:off x="1596000" y="1321188"/>
              <a:ext cx="742860" cy="4678943"/>
              <a:chOff x="1281800" y="1188201"/>
              <a:chExt cx="742860" cy="4678943"/>
            </a:xfrm>
          </p:grpSpPr>
          <p:grpSp>
            <p:nvGrpSpPr>
              <p:cNvPr id="30" name="Input-Xn">
                <a:extLst>
                  <a:ext uri="{FF2B5EF4-FFF2-40B4-BE49-F238E27FC236}">
                    <a16:creationId xmlns:a16="http://schemas.microsoft.com/office/drawing/2014/main" id="{A24E7875-36A5-0051-6595-66352D74EAAD}"/>
                  </a:ext>
                </a:extLst>
              </p:cNvPr>
              <p:cNvGrpSpPr/>
              <p:nvPr/>
            </p:nvGrpSpPr>
            <p:grpSpPr>
              <a:xfrm>
                <a:off x="1281800" y="5147144"/>
                <a:ext cx="742860" cy="720000"/>
                <a:chOff x="3719563" y="2190213"/>
                <a:chExt cx="742860" cy="720000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27672FA1-FAE3-82C4-575A-35322F761A32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1FB90C50-F00A-76AC-06CF-32F3543EF71B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 err="1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 err="1">
                      <a:latin typeface="Arial Rounded MT Bold" panose="020F0704030504030204" pitchFamily="34" charset="0"/>
                    </a:rPr>
                    <a:t>n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27" name="Input-...">
                <a:extLst>
                  <a:ext uri="{FF2B5EF4-FFF2-40B4-BE49-F238E27FC236}">
                    <a16:creationId xmlns:a16="http://schemas.microsoft.com/office/drawing/2014/main" id="{868CA318-CEBD-D5F1-FC01-0CEC69CE014D}"/>
                  </a:ext>
                </a:extLst>
              </p:cNvPr>
              <p:cNvGrpSpPr/>
              <p:nvPr/>
            </p:nvGrpSpPr>
            <p:grpSpPr>
              <a:xfrm>
                <a:off x="1291114" y="4157409"/>
                <a:ext cx="724232" cy="720000"/>
                <a:chOff x="3715331" y="2190213"/>
                <a:chExt cx="724232" cy="720000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71A3620-E214-14F1-1BCD-1BAFCD9F0436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7EB55536-F3B2-460D-FAC8-02114B00F9A2}"/>
                    </a:ext>
                  </a:extLst>
                </p:cNvPr>
                <p:cNvSpPr txBox="1"/>
                <p:nvPr/>
              </p:nvSpPr>
              <p:spPr>
                <a:xfrm>
                  <a:off x="3715331" y="219039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24" name="Input-X3">
                <a:extLst>
                  <a:ext uri="{FF2B5EF4-FFF2-40B4-BE49-F238E27FC236}">
                    <a16:creationId xmlns:a16="http://schemas.microsoft.com/office/drawing/2014/main" id="{05C585E1-B7BF-43A1-1287-5447B0DCCD06}"/>
                  </a:ext>
                </a:extLst>
              </p:cNvPr>
              <p:cNvGrpSpPr/>
              <p:nvPr/>
            </p:nvGrpSpPr>
            <p:grpSpPr>
              <a:xfrm>
                <a:off x="1281800" y="3167673"/>
                <a:ext cx="742860" cy="720000"/>
                <a:chOff x="3719563" y="2190213"/>
                <a:chExt cx="742860" cy="720000"/>
              </a:xfrm>
            </p:grpSpPr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910FCA3C-9E37-888D-049C-1F583B9C54FB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C788CDC4-282F-52B1-D950-9A30A5C78B1E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3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21" name="Input-X2">
                <a:extLst>
                  <a:ext uri="{FF2B5EF4-FFF2-40B4-BE49-F238E27FC236}">
                    <a16:creationId xmlns:a16="http://schemas.microsoft.com/office/drawing/2014/main" id="{ADF03370-D791-D8FF-39AC-750CC826CABB}"/>
                  </a:ext>
                </a:extLst>
              </p:cNvPr>
              <p:cNvGrpSpPr/>
              <p:nvPr/>
            </p:nvGrpSpPr>
            <p:grpSpPr>
              <a:xfrm>
                <a:off x="1281800" y="2177937"/>
                <a:ext cx="742860" cy="720000"/>
                <a:chOff x="3719563" y="2190213"/>
                <a:chExt cx="742860" cy="720000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BDD8738-D7CB-D6DC-7A69-E85266B92FAD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FE15EC5B-410E-B9E4-141E-47D909536F07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2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11" name="Input-X1">
                <a:extLst>
                  <a:ext uri="{FF2B5EF4-FFF2-40B4-BE49-F238E27FC236}">
                    <a16:creationId xmlns:a16="http://schemas.microsoft.com/office/drawing/2014/main" id="{1A341E89-1C49-968C-F4E1-77DC6298CFD0}"/>
                  </a:ext>
                </a:extLst>
              </p:cNvPr>
              <p:cNvGrpSpPr/>
              <p:nvPr/>
            </p:nvGrpSpPr>
            <p:grpSpPr>
              <a:xfrm>
                <a:off x="1281800" y="1188201"/>
                <a:ext cx="742860" cy="720000"/>
                <a:chOff x="3719563" y="2190213"/>
                <a:chExt cx="742860" cy="720000"/>
              </a:xfrm>
            </p:grpSpPr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63DBCD54-95AD-E0E9-24E0-F00C640D8E36}"/>
                    </a:ext>
                  </a:extLst>
                </p:cNvPr>
                <p:cNvSpPr/>
                <p:nvPr/>
              </p:nvSpPr>
              <p:spPr>
                <a:xfrm>
                  <a:off x="3719563" y="2190213"/>
                  <a:ext cx="720000" cy="720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3A86614-FE6B-010E-8E9D-A92543FF965E}"/>
                    </a:ext>
                  </a:extLst>
                </p:cNvPr>
                <p:cNvSpPr txBox="1"/>
                <p:nvPr/>
              </p:nvSpPr>
              <p:spPr>
                <a:xfrm>
                  <a:off x="3742423" y="2258123"/>
                  <a:ext cx="72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800" dirty="0">
                      <a:latin typeface="Arial Rounded MT Bold" panose="020F0704030504030204" pitchFamily="34" charset="0"/>
                    </a:rPr>
                    <a:t>x</a:t>
                  </a:r>
                  <a:r>
                    <a:rPr lang="de-DE" sz="2800" baseline="-25000" dirty="0">
                      <a:latin typeface="Arial Rounded MT Bold" panose="020F0704030504030204" pitchFamily="34" charset="0"/>
                    </a:rPr>
                    <a:t>1</a:t>
                  </a:r>
                  <a:endParaRPr lang="de-DE" sz="2800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9055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85B4A-4C44-3795-CBD7-3145ED3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352214-F781-46CA-BCCA-97F9467D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Tesla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selfdriving</a:t>
            </a:r>
            <a:r>
              <a:rPr lang="de-DE" dirty="0"/>
              <a:t> </a:t>
            </a:r>
            <a:r>
              <a:rPr lang="de-DE" dirty="0" err="1"/>
              <a:t>beta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https://electrek.co/wp-content/uploads/sites/3/2021/03/Tesla-full-self-driving.jpg?quality=82&amp;strip=all&amp;w=1600</a:t>
            </a:r>
            <a:endParaRPr lang="de-DE" dirty="0"/>
          </a:p>
          <a:p>
            <a:r>
              <a:rPr lang="de-DE" dirty="0"/>
              <a:t>https://www.chess.com/terms/deep-blue-chess-computer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10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F311F39B-2592-1B54-ED3A-E3DAD803D37A}"/>
              </a:ext>
            </a:extLst>
          </p:cNvPr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000" dirty="0">
                <a:latin typeface="Arial Rounded MT Bold" panose="020F0704030504030204" pitchFamily="34" charset="0"/>
              </a:rPr>
              <a:t>Lernstile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EEBDF67-5C99-264B-5C09-44E711746C6C}"/>
              </a:ext>
            </a:extLst>
          </p:cNvPr>
          <p:cNvGrpSpPr/>
          <p:nvPr/>
        </p:nvGrpSpPr>
        <p:grpSpPr>
          <a:xfrm>
            <a:off x="3936000" y="3745500"/>
            <a:ext cx="4320000" cy="4320000"/>
            <a:chOff x="3867150" y="2759475"/>
            <a:chExt cx="4320000" cy="432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0B68A3B-3AF5-0D60-7B35-DF5A88D6CCB5}"/>
                </a:ext>
              </a:extLst>
            </p:cNvPr>
            <p:cNvSpPr/>
            <p:nvPr/>
          </p:nvSpPr>
          <p:spPr>
            <a:xfrm>
              <a:off x="3867150" y="2759475"/>
              <a:ext cx="4320000" cy="4320000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DD19A2C-9759-132A-3CF3-93B7D90CC1A8}"/>
                </a:ext>
              </a:extLst>
            </p:cNvPr>
            <p:cNvSpPr txBox="1"/>
            <p:nvPr/>
          </p:nvSpPr>
          <p:spPr>
            <a:xfrm>
              <a:off x="4207525" y="4257756"/>
              <a:ext cx="363925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4000" dirty="0">
                  <a:latin typeface="Arial Rounded MT Bold" panose="020F0704030504030204" pitchFamily="34" charset="0"/>
                </a:rPr>
                <a:t>Bestärkendes Lernen</a:t>
              </a: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8B00F401-4010-300B-E6EB-A34FD631CD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1250" y="792750"/>
            <a:ext cx="4320000" cy="43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EE462-C56A-CE12-BC21-970E53E58354}"/>
              </a:ext>
            </a:extLst>
          </p:cNvPr>
          <p:cNvSpPr txBox="1"/>
          <p:nvPr/>
        </p:nvSpPr>
        <p:spPr>
          <a:xfrm>
            <a:off x="7590500" y="2291031"/>
            <a:ext cx="46015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dirty="0">
                <a:latin typeface="Arial Rounded MT Bold" panose="020F0704030504030204" pitchFamily="34" charset="0"/>
              </a:rPr>
              <a:t>Unüberwachtes Lernen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BAECBB-8C8F-C309-0853-31DB6DED8E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0751" y="792750"/>
            <a:ext cx="4320000" cy="43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8323F8-E2BA-8457-1755-6E3B06B20B7A}"/>
              </a:ext>
            </a:extLst>
          </p:cNvPr>
          <p:cNvSpPr txBox="1"/>
          <p:nvPr/>
        </p:nvSpPr>
        <p:spPr>
          <a:xfrm>
            <a:off x="0" y="2291031"/>
            <a:ext cx="46015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dirty="0">
                <a:latin typeface="Arial Rounded MT Bold" panose="020F0704030504030204" pitchFamily="34" charset="0"/>
              </a:rPr>
              <a:t>Überwachtes Lernen</a:t>
            </a:r>
          </a:p>
        </p:txBody>
      </p:sp>
    </p:spTree>
    <p:extLst>
      <p:ext uri="{BB962C8B-B14F-4D97-AF65-F5344CB8AC3E}">
        <p14:creationId xmlns:p14="http://schemas.microsoft.com/office/powerpoint/2010/main" val="141427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Lernstile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DB04ED-51B5-1864-6F99-A0DA8E8AC2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68154" y="984528"/>
            <a:ext cx="5400000" cy="72000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951B3C4-8B57-81C5-F3F3-3F61F4112F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848" y="984530"/>
            <a:ext cx="5400000" cy="720000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CB81E9C-94A1-0F26-9E1C-544732B0BEAF}"/>
              </a:ext>
            </a:extLst>
          </p:cNvPr>
          <p:cNvGrpSpPr/>
          <p:nvPr/>
        </p:nvGrpSpPr>
        <p:grpSpPr>
          <a:xfrm>
            <a:off x="3936000" y="7101750"/>
            <a:ext cx="4320000" cy="4320000"/>
            <a:chOff x="3867150" y="2759475"/>
            <a:chExt cx="4320000" cy="432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5B1FF00-95CD-C9DE-AE3E-965DE7671479}"/>
                </a:ext>
              </a:extLst>
            </p:cNvPr>
            <p:cNvSpPr/>
            <p:nvPr/>
          </p:nvSpPr>
          <p:spPr>
            <a:xfrm>
              <a:off x="3867150" y="2759475"/>
              <a:ext cx="4320000" cy="4320000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8AEF387-911F-5998-E35D-A16BDA16EB4A}"/>
                </a:ext>
              </a:extLst>
            </p:cNvPr>
            <p:cNvSpPr txBox="1"/>
            <p:nvPr/>
          </p:nvSpPr>
          <p:spPr>
            <a:xfrm>
              <a:off x="4207525" y="4257756"/>
              <a:ext cx="363925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4000" dirty="0">
                  <a:latin typeface="Arial Rounded MT Bold" panose="020F0704030504030204" pitchFamily="34" charset="0"/>
                </a:rPr>
                <a:t>Bestärkendes Lernen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07B3B3EF-262A-8D26-B6AA-86C1498EC65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0826" y="1029059"/>
            <a:ext cx="47027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500" dirty="0">
                <a:latin typeface="Arial Rounded MT Bold" panose="020F0704030504030204" pitchFamily="34" charset="0"/>
              </a:rPr>
              <a:t>Überwachtes Lernen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CA33A7-4133-C217-98BC-4CCB9370BC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68154" y="1029057"/>
            <a:ext cx="5400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500" dirty="0">
                <a:latin typeface="Arial Rounded MT Bold" panose="020F0704030504030204" pitchFamily="34" charset="0"/>
              </a:rPr>
              <a:t>Unüberwachtes Lernen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48B440-1269-0DB0-E845-50006B54A883}"/>
              </a:ext>
            </a:extLst>
          </p:cNvPr>
          <p:cNvSpPr txBox="1"/>
          <p:nvPr/>
        </p:nvSpPr>
        <p:spPr>
          <a:xfrm>
            <a:off x="323848" y="2047875"/>
            <a:ext cx="540000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Datensatz mit den zugehörigen Ausgaben(Labels)</a:t>
            </a:r>
          </a:p>
          <a:p>
            <a:endParaRPr lang="de-DE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ML-Modell ist meistens genauer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Aufwendige Datenbeschaffung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5F903B3-EC38-D1FA-D167-55D515950909}"/>
              </a:ext>
            </a:extLst>
          </p:cNvPr>
          <p:cNvSpPr txBox="1"/>
          <p:nvPr/>
        </p:nvSpPr>
        <p:spPr>
          <a:xfrm>
            <a:off x="6468152" y="2047875"/>
            <a:ext cx="5609548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Datensatz ohne die zugehörigen Ausgaben(Labels)</a:t>
            </a:r>
          </a:p>
          <a:p>
            <a:endParaRPr lang="de-DE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ML-Modell ist meistens ungenauer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Einfachere Datenbeschaffung</a:t>
            </a:r>
          </a:p>
        </p:txBody>
      </p:sp>
    </p:spTree>
    <p:extLst>
      <p:ext uri="{BB962C8B-B14F-4D97-AF65-F5344CB8AC3E}">
        <p14:creationId xmlns:p14="http://schemas.microsoft.com/office/powerpoint/2010/main" val="127550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F311F39B-2592-1B54-ED3A-E3DAD803D37A}"/>
              </a:ext>
            </a:extLst>
          </p:cNvPr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000" dirty="0">
                <a:latin typeface="Arial Rounded MT Bold" panose="020F0704030504030204" pitchFamily="34" charset="0"/>
              </a:rPr>
              <a:t>Lernaufgaben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B00F401-4010-300B-E6EB-A34FD631CDA4}"/>
              </a:ext>
            </a:extLst>
          </p:cNvPr>
          <p:cNvSpPr>
            <a:spLocks/>
          </p:cNvSpPr>
          <p:nvPr/>
        </p:nvSpPr>
        <p:spPr>
          <a:xfrm>
            <a:off x="7024276" y="1497600"/>
            <a:ext cx="4320000" cy="43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EE462-C56A-CE12-BC21-970E53E58354}"/>
              </a:ext>
            </a:extLst>
          </p:cNvPr>
          <p:cNvSpPr txBox="1"/>
          <p:nvPr/>
        </p:nvSpPr>
        <p:spPr>
          <a:xfrm>
            <a:off x="6883526" y="3303657"/>
            <a:ext cx="460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dirty="0">
                <a:latin typeface="Arial Rounded MT Bold" panose="020F0704030504030204" pitchFamily="34" charset="0"/>
              </a:rPr>
              <a:t>Regression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BAECBB-8C8F-C309-0853-31DB6DED8E72}"/>
              </a:ext>
            </a:extLst>
          </p:cNvPr>
          <p:cNvSpPr>
            <a:spLocks/>
          </p:cNvSpPr>
          <p:nvPr/>
        </p:nvSpPr>
        <p:spPr>
          <a:xfrm>
            <a:off x="988476" y="1497600"/>
            <a:ext cx="4320000" cy="43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8323F8-E2BA-8457-1755-6E3B06B20B7A}"/>
              </a:ext>
            </a:extLst>
          </p:cNvPr>
          <p:cNvSpPr txBox="1"/>
          <p:nvPr/>
        </p:nvSpPr>
        <p:spPr>
          <a:xfrm>
            <a:off x="847725" y="3303657"/>
            <a:ext cx="460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dirty="0">
                <a:latin typeface="Arial Rounded MT Bold" panose="020F0704030504030204" pitchFamily="34" charset="0"/>
              </a:rPr>
              <a:t>Klassifikation</a:t>
            </a:r>
          </a:p>
        </p:txBody>
      </p:sp>
    </p:spTree>
    <p:extLst>
      <p:ext uri="{BB962C8B-B14F-4D97-AF65-F5344CB8AC3E}">
        <p14:creationId xmlns:p14="http://schemas.microsoft.com/office/powerpoint/2010/main" val="368098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Lernaufgaben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DB04ED-51B5-1864-6F99-A0DA8E8AC2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68154" y="984528"/>
            <a:ext cx="5400000" cy="720001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951B3C4-8B57-81C5-F3F3-3F61F4112F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848" y="984530"/>
            <a:ext cx="5400000" cy="720000"/>
          </a:xfrm>
          <a:prstGeom prst="roundRect">
            <a:avLst/>
          </a:prstGeom>
          <a:solidFill>
            <a:schemeClr val="accent3">
              <a:lumMod val="75000"/>
              <a:alpha val="2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B3B3EF-262A-8D26-B6AA-86C1498EC65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0826" y="1029059"/>
            <a:ext cx="47027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500" dirty="0">
                <a:latin typeface="Arial Rounded MT Bold" panose="020F0704030504030204" pitchFamily="34" charset="0"/>
              </a:rPr>
              <a:t>Klassifikation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CA33A7-4133-C217-98BC-4CCB9370BC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68154" y="1029057"/>
            <a:ext cx="5400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500" dirty="0">
                <a:latin typeface="Arial Rounded MT Bold" panose="020F0704030504030204" pitchFamily="34" charset="0"/>
              </a:rPr>
              <a:t>Regression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06DEDC-EE1C-49F5-A6C4-4B48F357F526}"/>
              </a:ext>
            </a:extLst>
          </p:cNvPr>
          <p:cNvSpPr txBox="1"/>
          <p:nvPr/>
        </p:nvSpPr>
        <p:spPr>
          <a:xfrm>
            <a:off x="323848" y="2047875"/>
            <a:ext cx="54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Zuordnen von Datenpunkten zu vorher definierten Kategorien/ Klassen</a:t>
            </a:r>
          </a:p>
          <a:p>
            <a:endParaRPr lang="de-DE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Bilderkennung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Spamfilter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79848D-7BF9-3404-7962-FE463CA89374}"/>
              </a:ext>
            </a:extLst>
          </p:cNvPr>
          <p:cNvSpPr txBox="1"/>
          <p:nvPr/>
        </p:nvSpPr>
        <p:spPr>
          <a:xfrm>
            <a:off x="6468152" y="2047875"/>
            <a:ext cx="5609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Zuordnen eins numerischen Wertes zu einem Datenpunkt</a:t>
            </a:r>
          </a:p>
          <a:p>
            <a:b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</a:br>
            <a:endParaRPr lang="de-DE" sz="24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Schätzen von Grundstückspreisen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Tankpreise schätzen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3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F311F39B-2592-1B54-ED3A-E3DAD803D37A}"/>
              </a:ext>
            </a:extLst>
          </p:cNvPr>
          <p:cNvSpPr txBox="1"/>
          <p:nvPr/>
        </p:nvSpPr>
        <p:spPr>
          <a:xfrm>
            <a:off x="0" y="0"/>
            <a:ext cx="12192000" cy="11695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7000" dirty="0">
                <a:latin typeface="Arial Rounded MT Bold" panose="020F0704030504030204" pitchFamily="34" charset="0"/>
              </a:rPr>
              <a:t>Neuronale Netze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Abschnittszoom 3">
                <a:extLst>
                  <a:ext uri="{FF2B5EF4-FFF2-40B4-BE49-F238E27FC236}">
                    <a16:creationId xmlns:a16="http://schemas.microsoft.com/office/drawing/2014/main" id="{1C4F8311-5730-B3D1-6996-A0729137DC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6682156"/>
                  </p:ext>
                </p:extLst>
              </p:nvPr>
            </p:nvGraphicFramePr>
            <p:xfrm>
              <a:off x="0" y="17077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B0A3AAEC-87ED-4732-9444-9F00DF9216F6}">
                    <psez:zmPr id="{B4910984-4F59-46F5-9C1F-6DAB6D8AFAA4}" transitionDur="3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Abschnitts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4F8311-5730-B3D1-6996-A0729137DC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707750"/>
                <a:ext cx="6120000" cy="344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Abschnittszoom 6">
                <a:extLst>
                  <a:ext uri="{FF2B5EF4-FFF2-40B4-BE49-F238E27FC236}">
                    <a16:creationId xmlns:a16="http://schemas.microsoft.com/office/drawing/2014/main" id="{4267B702-D741-EF31-30A5-83BE8771EB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4163770"/>
                  </p:ext>
                </p:extLst>
              </p:nvPr>
            </p:nvGraphicFramePr>
            <p:xfrm>
              <a:off x="6072000" y="1707750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524A4B81-8C91-4A14-8551-2E922C280F03}">
                    <psez:zmPr id="{D3355DCB-27E8-440E-868C-1269DEA574E8}" transitionDur="3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Abschnitts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267B702-D741-EF31-30A5-83BE8771EB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000" y="1707750"/>
                <a:ext cx="6120000" cy="344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62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</p:spTree>
    <p:extLst>
      <p:ext uri="{BB962C8B-B14F-4D97-AF65-F5344CB8AC3E}">
        <p14:creationId xmlns:p14="http://schemas.microsoft.com/office/powerpoint/2010/main" val="34675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grpSp>
        <p:nvGrpSpPr>
          <p:cNvPr id="85" name="Output-Yn">
            <a:extLst>
              <a:ext uri="{FF2B5EF4-FFF2-40B4-BE49-F238E27FC236}">
                <a16:creationId xmlns:a16="http://schemas.microsoft.com/office/drawing/2014/main" id="{075F10A1-D0B2-C0B9-C520-1517CC8B929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4976770"/>
            <a:ext cx="742860" cy="720000"/>
            <a:chOff x="3719563" y="2190213"/>
            <a:chExt cx="742860" cy="72000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BD9EC96-68D4-DC1D-CDFC-425943DAB1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80FB3FA2-459C-6E05-9319-F5271A10B7B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6" name="Output-Y...">
            <a:extLst>
              <a:ext uri="{FF2B5EF4-FFF2-40B4-BE49-F238E27FC236}">
                <a16:creationId xmlns:a16="http://schemas.microsoft.com/office/drawing/2014/main" id="{E4603ADF-8F24-83A3-FF66-DA73ADE625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73884" y="3987035"/>
            <a:ext cx="724232" cy="720000"/>
            <a:chOff x="3715331" y="2190213"/>
            <a:chExt cx="724232" cy="72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65873B4-F3A7-1662-5BE4-5458896F8D0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FC5EA5F-9DFD-E4A0-5F5C-01A258FCD50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87" name="Output-Y3">
            <a:extLst>
              <a:ext uri="{FF2B5EF4-FFF2-40B4-BE49-F238E27FC236}">
                <a16:creationId xmlns:a16="http://schemas.microsoft.com/office/drawing/2014/main" id="{3C29A7C8-DB60-73EF-04AF-E290BFC21EA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2997299"/>
            <a:ext cx="742860" cy="720000"/>
            <a:chOff x="3719563" y="2190213"/>
            <a:chExt cx="742860" cy="72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0EE36D1-9E63-4286-19E2-6D7DA596A7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BA864FAA-B531-2ACC-F412-BA7EADCD2D8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2007563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64570" y="1017827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4" name="Hnn">
            <a:extLst>
              <a:ext uri="{FF2B5EF4-FFF2-40B4-BE49-F238E27FC236}">
                <a16:creationId xmlns:a16="http://schemas.microsoft.com/office/drawing/2014/main" id="{43EE5BCC-9E29-2484-FEA4-D17BBAE40D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4962059"/>
            <a:ext cx="903840" cy="720000"/>
            <a:chOff x="3650503" y="2190213"/>
            <a:chExt cx="903840" cy="720000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8E84F91-2F8F-8D05-5D62-07AF59D427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478854D7-1AA3-1E6E-0975-CD70D3E6DBF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5" name="Hn...">
            <a:extLst>
              <a:ext uri="{FF2B5EF4-FFF2-40B4-BE49-F238E27FC236}">
                <a16:creationId xmlns:a16="http://schemas.microsoft.com/office/drawing/2014/main" id="{DAA8041B-90AA-7146-1C97-BCB248D750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41964" y="3979679"/>
            <a:ext cx="724232" cy="720000"/>
            <a:chOff x="3715331" y="2190213"/>
            <a:chExt cx="724232" cy="72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68BF4E-552B-9CD0-3BE0-4E77F8D926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4AAF642-B7B3-983C-ECFF-AF80DF56AFF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2997299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2014919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352160" y="1032539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F027B52E-1F66-D833-5E08-6C9FB6918F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50289" y="2997299"/>
            <a:ext cx="720000" cy="72000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C23E7E1-D0DE-F74F-C183-84E6359B3A2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6057" y="2997479"/>
            <a:ext cx="72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…</a:t>
            </a:r>
          </a:p>
        </p:txBody>
      </p:sp>
      <p:grpSp>
        <p:nvGrpSpPr>
          <p:cNvPr id="58" name="H1n">
            <a:extLst>
              <a:ext uri="{FF2B5EF4-FFF2-40B4-BE49-F238E27FC236}">
                <a16:creationId xmlns:a16="http://schemas.microsoft.com/office/drawing/2014/main" id="{480CD5CE-DD2E-2217-DFD8-487196536A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4962059"/>
            <a:ext cx="903840" cy="720000"/>
            <a:chOff x="3650503" y="2190213"/>
            <a:chExt cx="903840" cy="72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FADD996-4203-7B62-76E2-E257CECE22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C7F2A74-9D3A-39F0-7C61-C1C079D3D7D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8" name="H1...">
            <a:extLst>
              <a:ext uri="{FF2B5EF4-FFF2-40B4-BE49-F238E27FC236}">
                <a16:creationId xmlns:a16="http://schemas.microsoft.com/office/drawing/2014/main" id="{E9B60436-4B27-57AB-BC89-02CF0FF13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50150" y="3979679"/>
            <a:ext cx="724232" cy="720000"/>
            <a:chOff x="3715331" y="2190213"/>
            <a:chExt cx="724232" cy="72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68A3C0A-8A68-8A5E-E5B0-4F61BBBB2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E80D87CB-D229-9B1B-FB36-245313693A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2997299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2014919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60346" y="1032539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Input-Xn">
            <a:extLst>
              <a:ext uri="{FF2B5EF4-FFF2-40B4-BE49-F238E27FC236}">
                <a16:creationId xmlns:a16="http://schemas.microsoft.com/office/drawing/2014/main" id="{A24E7875-36A5-0051-6595-66352D74EAA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4983014"/>
            <a:ext cx="742860" cy="720000"/>
            <a:chOff x="3719563" y="2190213"/>
            <a:chExt cx="742860" cy="72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7672FA1-FAE3-82C4-575A-35322F761A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1FB90C50-F00A-76AC-06CF-32F3543EF71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05314" y="3993279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3003543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2013807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6000" y="1024071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C4CFE50-140B-00AB-BA3B-DBFEE226C06C}"/>
              </a:ext>
            </a:extLst>
          </p:cNvPr>
          <p:cNvSpPr txBox="1"/>
          <p:nvPr/>
        </p:nvSpPr>
        <p:spPr>
          <a:xfrm>
            <a:off x="670275" y="5855096"/>
            <a:ext cx="2617170" cy="919401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7F8F2-3F8C-2074-B364-BB440D184F8C}"/>
              </a:ext>
            </a:extLst>
          </p:cNvPr>
          <p:cNvSpPr txBox="1"/>
          <p:nvPr/>
        </p:nvSpPr>
        <p:spPr>
          <a:xfrm>
            <a:off x="3566091" y="5864035"/>
            <a:ext cx="5059819" cy="919401"/>
          </a:xfrm>
          <a:prstGeom prst="roundRect">
            <a:avLst/>
          </a:prstGeom>
          <a:solidFill>
            <a:srgbClr val="FFC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Verdeckte Zwischenschichten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hidden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layers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8BEC54-2CEC-4D15-0B9F-ED9BDC1352AF}"/>
              </a:ext>
            </a:extLst>
          </p:cNvPr>
          <p:cNvSpPr txBox="1"/>
          <p:nvPr/>
        </p:nvSpPr>
        <p:spPr>
          <a:xfrm>
            <a:off x="8939131" y="5864035"/>
            <a:ext cx="2617170" cy="919401"/>
          </a:xfrm>
          <a:prstGeom prst="roundRect">
            <a:avLst/>
          </a:prstGeom>
          <a:solidFill>
            <a:srgbClr val="C00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FABADE-D853-3270-FFF3-7239B0E707C0}"/>
              </a:ext>
            </a:extLst>
          </p:cNvPr>
          <p:cNvSpPr txBox="1"/>
          <p:nvPr/>
        </p:nvSpPr>
        <p:spPr>
          <a:xfrm>
            <a:off x="-4718223" y="2649766"/>
            <a:ext cx="1188720" cy="1558469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52B916B-8264-F5CE-3BE4-D1CF01F735E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-3529503" y="3429001"/>
            <a:ext cx="811377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6F1D22-7937-2075-47F8-E7C4DB09746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2917390" y="3429001"/>
            <a:ext cx="811376" cy="3"/>
          </a:xfrm>
          <a:prstGeom prst="straightConnector1">
            <a:avLst/>
          </a:prstGeom>
          <a:ln w="3810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D96BDB0-BBB8-D458-3D06-C5C11B3196EF}"/>
              </a:ext>
            </a:extLst>
          </p:cNvPr>
          <p:cNvSpPr txBox="1"/>
          <p:nvPr/>
        </p:nvSpPr>
        <p:spPr>
          <a:xfrm>
            <a:off x="13728766" y="2649766"/>
            <a:ext cx="1188720" cy="1558469"/>
          </a:xfrm>
          <a:prstGeom prst="roundRect">
            <a:avLst/>
          </a:prstGeom>
          <a:solidFill>
            <a:schemeClr val="accent6">
              <a:alpha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3B58CD9-FC51-0F70-C7C5-B8CD14C13FE7}"/>
              </a:ext>
            </a:extLst>
          </p:cNvPr>
          <p:cNvSpPr txBox="1"/>
          <p:nvPr/>
        </p:nvSpPr>
        <p:spPr>
          <a:xfrm>
            <a:off x="-2718126" y="2649766"/>
            <a:ext cx="1188720" cy="1558469"/>
          </a:xfrm>
          <a:prstGeom prst="round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88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298B8DE-A845-790C-27F9-B17D56072C4B}"/>
              </a:ext>
            </a:extLst>
          </p:cNvPr>
          <p:cNvCxnSpPr>
            <a:stCxn id="16" idx="3"/>
          </p:cNvCxnSpPr>
          <p:nvPr/>
        </p:nvCxnSpPr>
        <p:spPr>
          <a:xfrm>
            <a:off x="-1529406" y="3429001"/>
            <a:ext cx="815175" cy="3"/>
          </a:xfrm>
          <a:prstGeom prst="straightConnector1">
            <a:avLst/>
          </a:prstGeom>
          <a:ln w="38100" cap="rnd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CFBE9F8-6314-4B22-1679-FDB8B58BC5DF}"/>
              </a:ext>
            </a:extLst>
          </p:cNvPr>
          <p:cNvSpPr txBox="1"/>
          <p:nvPr/>
        </p:nvSpPr>
        <p:spPr>
          <a:xfrm>
            <a:off x="-2633405" y="2546909"/>
            <a:ext cx="1019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800" dirty="0">
                <a:effectLst/>
                <a:latin typeface="Arial" panose="020B0604020202020204" pitchFamily="34" charset="0"/>
              </a:rPr>
              <a:t>φ</a:t>
            </a:r>
            <a:endParaRPr lang="de-D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222B221-BF23-B4FF-1C00-3ADD89768966}"/>
              </a:ext>
            </a:extLst>
          </p:cNvPr>
          <p:cNvSpPr txBox="1">
            <a:spLocks/>
          </p:cNvSpPr>
          <p:nvPr/>
        </p:nvSpPr>
        <p:spPr>
          <a:xfrm>
            <a:off x="3936000" y="1269000"/>
            <a:ext cx="4320000" cy="5040000"/>
          </a:xfrm>
          <a:prstGeom prst="round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grpSp>
        <p:nvGrpSpPr>
          <p:cNvPr id="85" name="Output-Yn">
            <a:extLst>
              <a:ext uri="{FF2B5EF4-FFF2-40B4-BE49-F238E27FC236}">
                <a16:creationId xmlns:a16="http://schemas.microsoft.com/office/drawing/2014/main" id="{075F10A1-D0B2-C0B9-C520-1517CC8B9296}"/>
              </a:ext>
            </a:extLst>
          </p:cNvPr>
          <p:cNvGrpSpPr>
            <a:grpSpLocks/>
          </p:cNvGrpSpPr>
          <p:nvPr/>
        </p:nvGrpSpPr>
        <p:grpSpPr>
          <a:xfrm>
            <a:off x="14148014" y="4976770"/>
            <a:ext cx="742860" cy="720000"/>
            <a:chOff x="3719563" y="2190213"/>
            <a:chExt cx="742860" cy="72000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BD9EC96-68D4-DC1D-CDFC-425943DAB177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80FB3FA2-459C-6E05-9319-F5271A10B7B4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6" name="Output-Y...">
            <a:extLst>
              <a:ext uri="{FF2B5EF4-FFF2-40B4-BE49-F238E27FC236}">
                <a16:creationId xmlns:a16="http://schemas.microsoft.com/office/drawing/2014/main" id="{E4603ADF-8F24-83A3-FF66-DA73ADE62552}"/>
              </a:ext>
            </a:extLst>
          </p:cNvPr>
          <p:cNvGrpSpPr>
            <a:grpSpLocks/>
          </p:cNvGrpSpPr>
          <p:nvPr/>
        </p:nvGrpSpPr>
        <p:grpSpPr>
          <a:xfrm>
            <a:off x="14157328" y="3987035"/>
            <a:ext cx="724232" cy="720000"/>
            <a:chOff x="3715331" y="2190213"/>
            <a:chExt cx="724232" cy="72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65873B4-F3A7-1662-5BE4-5458896F8D01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FC5EA5F-9DFD-E4A0-5F5C-01A258FCD508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87" name="Output-Y3">
            <a:extLst>
              <a:ext uri="{FF2B5EF4-FFF2-40B4-BE49-F238E27FC236}">
                <a16:creationId xmlns:a16="http://schemas.microsoft.com/office/drawing/2014/main" id="{3C29A7C8-DB60-73EF-04AF-E290BFC21EA3}"/>
              </a:ext>
            </a:extLst>
          </p:cNvPr>
          <p:cNvGrpSpPr>
            <a:grpSpLocks/>
          </p:cNvGrpSpPr>
          <p:nvPr/>
        </p:nvGrpSpPr>
        <p:grpSpPr>
          <a:xfrm>
            <a:off x="14148014" y="2997299"/>
            <a:ext cx="742860" cy="720000"/>
            <a:chOff x="3719563" y="2190213"/>
            <a:chExt cx="742860" cy="72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0EE36D1-9E63-4286-19E2-6D7DA596A7E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BA864FAA-B531-2ACC-F412-BA7EADCD2D8E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/>
          </p:cNvGrpSpPr>
          <p:nvPr/>
        </p:nvGrpSpPr>
        <p:grpSpPr>
          <a:xfrm>
            <a:off x="14148014" y="2007563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/>
          </p:cNvGrpSpPr>
          <p:nvPr/>
        </p:nvGrpSpPr>
        <p:grpSpPr>
          <a:xfrm>
            <a:off x="14148014" y="1017827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4" name="Hnn">
            <a:extLst>
              <a:ext uri="{FF2B5EF4-FFF2-40B4-BE49-F238E27FC236}">
                <a16:creationId xmlns:a16="http://schemas.microsoft.com/office/drawing/2014/main" id="{43EE5BCC-9E29-2484-FEA4-D17BBAE40D6A}"/>
              </a:ext>
            </a:extLst>
          </p:cNvPr>
          <p:cNvGrpSpPr>
            <a:grpSpLocks/>
          </p:cNvGrpSpPr>
          <p:nvPr/>
        </p:nvGrpSpPr>
        <p:grpSpPr>
          <a:xfrm>
            <a:off x="7352160" y="11275487"/>
            <a:ext cx="903840" cy="720000"/>
            <a:chOff x="3650503" y="2190213"/>
            <a:chExt cx="903840" cy="720000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8E84F91-2F8F-8D05-5D62-07AF59D42742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478854D7-1AA3-1E6E-0975-CD70D3E6DBFF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5" name="Hn...">
            <a:extLst>
              <a:ext uri="{FF2B5EF4-FFF2-40B4-BE49-F238E27FC236}">
                <a16:creationId xmlns:a16="http://schemas.microsoft.com/office/drawing/2014/main" id="{DAA8041B-90AA-7146-1C97-BCB248D75090}"/>
              </a:ext>
            </a:extLst>
          </p:cNvPr>
          <p:cNvGrpSpPr>
            <a:grpSpLocks/>
          </p:cNvGrpSpPr>
          <p:nvPr/>
        </p:nvGrpSpPr>
        <p:grpSpPr>
          <a:xfrm>
            <a:off x="7441964" y="10293107"/>
            <a:ext cx="724232" cy="720000"/>
            <a:chOff x="3715331" y="2190213"/>
            <a:chExt cx="724232" cy="72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68BF4E-552B-9CD0-3BE0-4E77F8D926F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4AAF642-B7B3-983C-ECFF-AF80DF56AFFE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/>
          </p:cNvGrpSpPr>
          <p:nvPr/>
        </p:nvGrpSpPr>
        <p:grpSpPr>
          <a:xfrm>
            <a:off x="7352160" y="9310727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/>
          </p:cNvGrpSpPr>
          <p:nvPr/>
        </p:nvGrpSpPr>
        <p:grpSpPr>
          <a:xfrm>
            <a:off x="7352160" y="8328347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/>
          </p:cNvGrpSpPr>
          <p:nvPr/>
        </p:nvGrpSpPr>
        <p:grpSpPr>
          <a:xfrm>
            <a:off x="7352160" y="7345967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n1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F027B52E-1F66-D833-5E08-6C9FB6918F3E}"/>
              </a:ext>
            </a:extLst>
          </p:cNvPr>
          <p:cNvSpPr>
            <a:spLocks/>
          </p:cNvSpPr>
          <p:nvPr/>
        </p:nvSpPr>
        <p:spPr>
          <a:xfrm>
            <a:off x="4052311" y="1387210"/>
            <a:ext cx="4083580" cy="4083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C23E7E1-D0DE-F74F-C183-84E6359B3A2E}"/>
              </a:ext>
            </a:extLst>
          </p:cNvPr>
          <p:cNvSpPr txBox="1">
            <a:spLocks/>
          </p:cNvSpPr>
          <p:nvPr/>
        </p:nvSpPr>
        <p:spPr>
          <a:xfrm>
            <a:off x="4056109" y="2921173"/>
            <a:ext cx="40835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6000" dirty="0">
                <a:latin typeface="Arial Rounded MT Bold" panose="020F0704030504030204" pitchFamily="34" charset="0"/>
              </a:rPr>
              <a:t>Neuron</a:t>
            </a:r>
          </a:p>
        </p:txBody>
      </p:sp>
      <p:grpSp>
        <p:nvGrpSpPr>
          <p:cNvPr id="58" name="H1n">
            <a:extLst>
              <a:ext uri="{FF2B5EF4-FFF2-40B4-BE49-F238E27FC236}">
                <a16:creationId xmlns:a16="http://schemas.microsoft.com/office/drawing/2014/main" id="{480CD5CE-DD2E-2217-DFD8-487196536A54}"/>
              </a:ext>
            </a:extLst>
          </p:cNvPr>
          <p:cNvGrpSpPr>
            <a:grpSpLocks/>
          </p:cNvGrpSpPr>
          <p:nvPr/>
        </p:nvGrpSpPr>
        <p:grpSpPr>
          <a:xfrm>
            <a:off x="3960346" y="11275487"/>
            <a:ext cx="903840" cy="720000"/>
            <a:chOff x="3650503" y="2190213"/>
            <a:chExt cx="903840" cy="72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FADD996-4203-7B62-76E2-E257CECE2277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C7F2A74-9D3A-39F0-7C61-C1C079D3D7D8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8" name="H1...">
            <a:extLst>
              <a:ext uri="{FF2B5EF4-FFF2-40B4-BE49-F238E27FC236}">
                <a16:creationId xmlns:a16="http://schemas.microsoft.com/office/drawing/2014/main" id="{E9B60436-4B27-57AB-BC89-02CF0FF13765}"/>
              </a:ext>
            </a:extLst>
          </p:cNvPr>
          <p:cNvGrpSpPr>
            <a:grpSpLocks/>
          </p:cNvGrpSpPr>
          <p:nvPr/>
        </p:nvGrpSpPr>
        <p:grpSpPr>
          <a:xfrm>
            <a:off x="4050150" y="10293107"/>
            <a:ext cx="724232" cy="720000"/>
            <a:chOff x="3715331" y="2190213"/>
            <a:chExt cx="724232" cy="72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68A3C0A-8A68-8A5E-E5B0-4F61BBBB22E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E80D87CB-D229-9B1B-FB36-245313693A1A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/>
          </p:cNvGrpSpPr>
          <p:nvPr/>
        </p:nvGrpSpPr>
        <p:grpSpPr>
          <a:xfrm>
            <a:off x="3960346" y="9310727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/>
          </p:cNvGrpSpPr>
          <p:nvPr/>
        </p:nvGrpSpPr>
        <p:grpSpPr>
          <a:xfrm>
            <a:off x="3960346" y="8328347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/>
          </p:cNvGrpSpPr>
          <p:nvPr/>
        </p:nvGrpSpPr>
        <p:grpSpPr>
          <a:xfrm>
            <a:off x="3960346" y="7345967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Input-Xn">
            <a:extLst>
              <a:ext uri="{FF2B5EF4-FFF2-40B4-BE49-F238E27FC236}">
                <a16:creationId xmlns:a16="http://schemas.microsoft.com/office/drawing/2014/main" id="{A24E7875-36A5-0051-6595-66352D74EAAD}"/>
              </a:ext>
            </a:extLst>
          </p:cNvPr>
          <p:cNvGrpSpPr>
            <a:grpSpLocks/>
          </p:cNvGrpSpPr>
          <p:nvPr/>
        </p:nvGrpSpPr>
        <p:grpSpPr>
          <a:xfrm>
            <a:off x="-2306573" y="4983014"/>
            <a:ext cx="742860" cy="720000"/>
            <a:chOff x="3719563" y="2190213"/>
            <a:chExt cx="742860" cy="72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7672FA1-FAE3-82C4-575A-35322F761A32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1FB90C50-F00A-76AC-06CF-32F3543EF71B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 err="1">
                  <a:latin typeface="Arial Rounded MT Bold" panose="020F0704030504030204" pitchFamily="34" charset="0"/>
                </a:rPr>
                <a:t>n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/>
          </p:cNvGrpSpPr>
          <p:nvPr/>
        </p:nvGrpSpPr>
        <p:grpSpPr>
          <a:xfrm>
            <a:off x="-2297259" y="3993279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19039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…</a:t>
              </a: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/>
          </p:cNvGrpSpPr>
          <p:nvPr/>
        </p:nvGrpSpPr>
        <p:grpSpPr>
          <a:xfrm>
            <a:off x="-2306573" y="3003543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/>
          </p:cNvGrpSpPr>
          <p:nvPr/>
        </p:nvGrpSpPr>
        <p:grpSpPr>
          <a:xfrm>
            <a:off x="-2306573" y="2013807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/>
          </p:cNvGrpSpPr>
          <p:nvPr/>
        </p:nvGrpSpPr>
        <p:grpSpPr>
          <a:xfrm>
            <a:off x="-2306573" y="1024071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C4CFE50-140B-00AB-BA3B-DBFEE226C06C}"/>
              </a:ext>
            </a:extLst>
          </p:cNvPr>
          <p:cNvSpPr txBox="1">
            <a:spLocks/>
          </p:cNvSpPr>
          <p:nvPr/>
        </p:nvSpPr>
        <p:spPr>
          <a:xfrm>
            <a:off x="-3232298" y="5855096"/>
            <a:ext cx="2617170" cy="919401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7F8F2-3F8C-2074-B364-BB440D184F8C}"/>
              </a:ext>
            </a:extLst>
          </p:cNvPr>
          <p:cNvSpPr txBox="1">
            <a:spLocks/>
          </p:cNvSpPr>
          <p:nvPr/>
        </p:nvSpPr>
        <p:spPr>
          <a:xfrm>
            <a:off x="3566091" y="12177463"/>
            <a:ext cx="5059819" cy="919401"/>
          </a:xfrm>
          <a:prstGeom prst="roundRect">
            <a:avLst/>
          </a:prstGeom>
          <a:solidFill>
            <a:srgbClr val="FFC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Verdeckte Zwischenschichten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hidden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layers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8BEC54-2CEC-4D15-0B9F-ED9BDC1352AF}"/>
              </a:ext>
            </a:extLst>
          </p:cNvPr>
          <p:cNvSpPr txBox="1">
            <a:spLocks/>
          </p:cNvSpPr>
          <p:nvPr/>
        </p:nvSpPr>
        <p:spPr>
          <a:xfrm>
            <a:off x="13222575" y="5864035"/>
            <a:ext cx="2617170" cy="919401"/>
          </a:xfrm>
          <a:prstGeom prst="roundRect">
            <a:avLst/>
          </a:prstGeom>
          <a:solidFill>
            <a:srgbClr val="C00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Eingabeschicht</a:t>
            </a:r>
            <a:br>
              <a:rPr lang="de-DE" sz="2400" dirty="0">
                <a:latin typeface="Arial Rounded MT Bold" panose="020F0704030504030204" pitchFamily="34" charset="0"/>
              </a:rPr>
            </a:br>
            <a:r>
              <a:rPr lang="de-DE" sz="2400" i="1" dirty="0" err="1">
                <a:effectLst/>
                <a:latin typeface="Arial" panose="020B0604020202020204" pitchFamily="34" charset="0"/>
              </a:rPr>
              <a:t>input</a:t>
            </a:r>
            <a:r>
              <a:rPr lang="de-DE" sz="2400" i="1" dirty="0">
                <a:effectLst/>
                <a:latin typeface="Arial" panose="020B0604020202020204" pitchFamily="34" charset="0"/>
              </a:rPr>
              <a:t> </a:t>
            </a:r>
            <a:r>
              <a:rPr lang="de-DE" sz="2400" i="1" dirty="0" err="1">
                <a:effectLst/>
                <a:latin typeface="Arial" panose="020B0604020202020204" pitchFamily="34" charset="0"/>
              </a:rPr>
              <a:t>layer</a:t>
            </a:r>
            <a:endParaRPr lang="de-DE" sz="2400" i="1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B1DD27-DA7A-17FB-CEDE-1DF5DBC795B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8368" y="2649766"/>
            <a:ext cx="1188720" cy="1558469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V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C36F9AF-DBE0-501C-3A7B-79A93D2DB50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37088" y="3429001"/>
            <a:ext cx="1691316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4A6A75C-4C2D-3404-291C-F3C38615921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278860" y="3429000"/>
            <a:ext cx="1668456" cy="1"/>
          </a:xfrm>
          <a:prstGeom prst="straightConnector1">
            <a:avLst/>
          </a:prstGeom>
          <a:ln w="3810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9B82444-71A4-BA9F-4D78-136EB52D24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947316" y="2649766"/>
            <a:ext cx="1188720" cy="1558469"/>
          </a:xfrm>
          <a:prstGeom prst="roundRect">
            <a:avLst/>
          </a:prstGeom>
          <a:solidFill>
            <a:schemeClr val="accent6">
              <a:alpha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>
                <a:latin typeface="Arial Rounded MT Bold" panose="020F0704030504030204" pitchFamily="34" charset="0"/>
              </a:rPr>
              <a:t>O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32B078F-EE3D-4B2A-7EAC-6370626CE28E}"/>
              </a:ext>
            </a:extLst>
          </p:cNvPr>
          <p:cNvSpPr txBox="1"/>
          <p:nvPr/>
        </p:nvSpPr>
        <p:spPr>
          <a:xfrm>
            <a:off x="9497155" y="5550617"/>
            <a:ext cx="2089042" cy="493752"/>
          </a:xfrm>
          <a:prstGeom prst="round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300" dirty="0">
                <a:latin typeface="Arial Rounded MT Bold" panose="020F0704030504030204" pitchFamily="34" charset="0"/>
              </a:rPr>
              <a:t>Aktivierung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8CA11B-449C-0147-DF66-B6AC049EBEFF}"/>
              </a:ext>
            </a:extLst>
          </p:cNvPr>
          <p:cNvSpPr txBox="1"/>
          <p:nvPr/>
        </p:nvSpPr>
        <p:spPr>
          <a:xfrm>
            <a:off x="4284518" y="5550617"/>
            <a:ext cx="3622964" cy="510778"/>
          </a:xfrm>
          <a:prstGeom prst="round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rial Rounded MT Bold" panose="020F0704030504030204" pitchFamily="34" charset="0"/>
              </a:rPr>
              <a:t>Aktivierungsfunktion </a:t>
            </a:r>
            <a:r>
              <a:rPr lang="el-GR" sz="2400" b="1" dirty="0">
                <a:effectLst/>
                <a:latin typeface="Arial" panose="020B0604020202020204" pitchFamily="34" charset="0"/>
              </a:rPr>
              <a:t>φ</a:t>
            </a:r>
            <a:endParaRPr lang="de-DE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0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051F89DF-0490-AFF2-9178-E75ECD73CA8C}"/>
              </a:ext>
            </a:extLst>
          </p:cNvPr>
          <p:cNvSpPr txBox="1">
            <a:spLocks/>
          </p:cNvSpPr>
          <p:nvPr/>
        </p:nvSpPr>
        <p:spPr>
          <a:xfrm>
            <a:off x="0" y="-504064"/>
            <a:ext cx="12192000" cy="1365838"/>
          </a:xfrm>
          <a:prstGeom prst="round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8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Aktivierungsfunktionen</a:t>
            </a:r>
          </a:p>
        </p:txBody>
      </p:sp>
      <p:pic>
        <p:nvPicPr>
          <p:cNvPr id="15" name="Grafik 1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977F706-167A-69A8-A56A-C070B19C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62" y="1273362"/>
            <a:ext cx="6032138" cy="431127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438F0F7-C5CE-12C8-FCF9-86E326BF8F76}"/>
              </a:ext>
            </a:extLst>
          </p:cNvPr>
          <p:cNvSpPr txBox="1"/>
          <p:nvPr/>
        </p:nvSpPr>
        <p:spPr>
          <a:xfrm>
            <a:off x="0" y="1536174"/>
            <a:ext cx="6343649" cy="378565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Die Aktivierungsfunktion eins Neurons ist abhängig von der Schicht in der es sich befindet</a:t>
            </a:r>
            <a:br>
              <a:rPr lang="de-DE" sz="2400" dirty="0">
                <a:latin typeface="Arial Rounded MT Bold" panose="020F0704030504030204" pitchFamily="34" charset="0"/>
              </a:rPr>
            </a:br>
            <a:endParaRPr lang="de-DE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Die Eingabeschicht besitzt keine Aktivierungsfunktion</a:t>
            </a:r>
            <a:br>
              <a:rPr lang="de-DE" sz="2400" dirty="0">
                <a:latin typeface="Arial Rounded MT Bold" panose="020F0704030504030204" pitchFamily="34" charset="0"/>
              </a:rPr>
            </a:br>
            <a:endParaRPr lang="de-DE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 Rounded MT Bold" panose="020F0704030504030204" pitchFamily="34" charset="0"/>
              </a:rPr>
              <a:t>Aktivierungsfunktionen sind abhängig von Lernaufgabe und 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8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</a:t>
            </a:r>
          </a:p>
        </p:txBody>
      </p:sp>
      <p:sp>
        <p:nvSpPr>
          <p:cNvPr id="34" name="Rechteck 33" hidden="1">
            <a:extLst>
              <a:ext uri="{FF2B5EF4-FFF2-40B4-BE49-F238E27FC236}">
                <a16:creationId xmlns:a16="http://schemas.microsoft.com/office/drawing/2014/main" id="{58947750-7634-0425-33E0-511B9CCC65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96000" y="1320131"/>
            <a:ext cx="9000000" cy="46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y">
            <a:extLst>
              <a:ext uri="{FF2B5EF4-FFF2-40B4-BE49-F238E27FC236}">
                <a16:creationId xmlns:a16="http://schemas.microsoft.com/office/drawing/2014/main" id="{897711C8-DABB-B8F1-D70F-FF16127E8C58}"/>
              </a:ext>
            </a:extLst>
          </p:cNvPr>
          <p:cNvGrpSpPr/>
          <p:nvPr/>
        </p:nvGrpSpPr>
        <p:grpSpPr>
          <a:xfrm>
            <a:off x="9864570" y="2307802"/>
            <a:ext cx="742860" cy="1709736"/>
            <a:chOff x="9864570" y="2307802"/>
            <a:chExt cx="742860" cy="1709736"/>
          </a:xfrm>
        </p:grpSpPr>
        <p:grpSp>
          <p:nvGrpSpPr>
            <p:cNvPr id="88" name="Output-Y2">
              <a:extLst>
                <a:ext uri="{FF2B5EF4-FFF2-40B4-BE49-F238E27FC236}">
                  <a16:creationId xmlns:a16="http://schemas.microsoft.com/office/drawing/2014/main" id="{C319A361-AC29-850A-FB9D-307A6A3C7D36}"/>
                </a:ext>
              </a:extLst>
            </p:cNvPr>
            <p:cNvGrpSpPr/>
            <p:nvPr/>
          </p:nvGrpSpPr>
          <p:grpSpPr>
            <a:xfrm>
              <a:off x="9864570" y="3297538"/>
              <a:ext cx="742860" cy="720000"/>
              <a:chOff x="3719563" y="2190213"/>
              <a:chExt cx="742860" cy="720000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50CDD34D-BC49-89E3-1AFE-665E2106E439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FE14888C-EC8D-C82C-5DEC-4B1EB510C370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y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89" name="Output-Y1">
              <a:extLst>
                <a:ext uri="{FF2B5EF4-FFF2-40B4-BE49-F238E27FC236}">
                  <a16:creationId xmlns:a16="http://schemas.microsoft.com/office/drawing/2014/main" id="{17CECABB-5838-82D6-53F6-098CCACB53B4}"/>
                </a:ext>
              </a:extLst>
            </p:cNvPr>
            <p:cNvGrpSpPr/>
            <p:nvPr/>
          </p:nvGrpSpPr>
          <p:grpSpPr>
            <a:xfrm>
              <a:off x="9864570" y="2307802"/>
              <a:ext cx="742860" cy="720000"/>
              <a:chOff x="3719563" y="2190213"/>
              <a:chExt cx="742860" cy="720000"/>
            </a:xfrm>
          </p:grpSpPr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842CAFC0-9CAC-DFBE-F77B-D2B49B45E3D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EC07E02-02C7-3EDA-BDB3-9A2F2EFAAB56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y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83" name="H2">
            <a:extLst>
              <a:ext uri="{FF2B5EF4-FFF2-40B4-BE49-F238E27FC236}">
                <a16:creationId xmlns:a16="http://schemas.microsoft.com/office/drawing/2014/main" id="{64CB28BB-2B87-4454-DF28-14D8CB114E05}"/>
              </a:ext>
            </a:extLst>
          </p:cNvPr>
          <p:cNvGrpSpPr/>
          <p:nvPr/>
        </p:nvGrpSpPr>
        <p:grpSpPr>
          <a:xfrm>
            <a:off x="7054720" y="1820290"/>
            <a:ext cx="903840" cy="2684760"/>
            <a:chOff x="5128340" y="1335371"/>
            <a:chExt cx="903840" cy="2684760"/>
          </a:xfrm>
        </p:grpSpPr>
        <p:grpSp>
          <p:nvGrpSpPr>
            <p:cNvPr id="66" name="Hn3">
              <a:extLst>
                <a:ext uri="{FF2B5EF4-FFF2-40B4-BE49-F238E27FC236}">
                  <a16:creationId xmlns:a16="http://schemas.microsoft.com/office/drawing/2014/main" id="{AD9A7C79-E3CE-7FA1-FEA1-047408E8CD8E}"/>
                </a:ext>
              </a:extLst>
            </p:cNvPr>
            <p:cNvGrpSpPr/>
            <p:nvPr/>
          </p:nvGrpSpPr>
          <p:grpSpPr>
            <a:xfrm>
              <a:off x="5128340" y="3300131"/>
              <a:ext cx="903840" cy="720000"/>
              <a:chOff x="3650503" y="2190213"/>
              <a:chExt cx="903840" cy="720000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55417688-CFD5-B086-03BF-8E32A56A9D3C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B1C3514C-E70A-58D9-0ACA-A4337011D803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23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67" name="Hn2">
              <a:extLst>
                <a:ext uri="{FF2B5EF4-FFF2-40B4-BE49-F238E27FC236}">
                  <a16:creationId xmlns:a16="http://schemas.microsoft.com/office/drawing/2014/main" id="{37697469-DC08-DE78-1A57-B887273444FC}"/>
                </a:ext>
              </a:extLst>
            </p:cNvPr>
            <p:cNvGrpSpPr/>
            <p:nvPr/>
          </p:nvGrpSpPr>
          <p:grpSpPr>
            <a:xfrm>
              <a:off x="5128340" y="2317751"/>
              <a:ext cx="903840" cy="720000"/>
              <a:chOff x="3650503" y="2190213"/>
              <a:chExt cx="903840" cy="720000"/>
            </a:xfrm>
          </p:grpSpPr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9DBA6ECA-50B3-BBEC-E4F9-8CA1216CB1D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E654F317-5A2A-2424-23BB-2DE4DC08A0B3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68" name="Hn1">
              <a:extLst>
                <a:ext uri="{FF2B5EF4-FFF2-40B4-BE49-F238E27FC236}">
                  <a16:creationId xmlns:a16="http://schemas.microsoft.com/office/drawing/2014/main" id="{9F0EEE1D-2ADD-6AAA-0CE8-6B1F8ADFE7DB}"/>
                </a:ext>
              </a:extLst>
            </p:cNvPr>
            <p:cNvGrpSpPr/>
            <p:nvPr/>
          </p:nvGrpSpPr>
          <p:grpSpPr>
            <a:xfrm>
              <a:off x="5128340" y="1335371"/>
              <a:ext cx="903840" cy="720000"/>
              <a:chOff x="3650503" y="2190213"/>
              <a:chExt cx="903840" cy="720000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36F3EAF8-DA85-7C41-A245-973D467AF7A5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46433BA-BFC4-E34D-91CA-F9E94729F4D4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62" name="H1">
            <a:extLst>
              <a:ext uri="{FF2B5EF4-FFF2-40B4-BE49-F238E27FC236}">
                <a16:creationId xmlns:a16="http://schemas.microsoft.com/office/drawing/2014/main" id="{E2157C4A-8EF9-339A-09E3-A7C88D560B2C}"/>
              </a:ext>
            </a:extLst>
          </p:cNvPr>
          <p:cNvGrpSpPr/>
          <p:nvPr/>
        </p:nvGrpSpPr>
        <p:grpSpPr>
          <a:xfrm>
            <a:off x="4244870" y="1820290"/>
            <a:ext cx="903840" cy="2684760"/>
            <a:chOff x="3234667" y="1320131"/>
            <a:chExt cx="903840" cy="2684760"/>
          </a:xfrm>
        </p:grpSpPr>
        <p:grpSp>
          <p:nvGrpSpPr>
            <p:cNvPr id="55" name="H13">
              <a:extLst>
                <a:ext uri="{FF2B5EF4-FFF2-40B4-BE49-F238E27FC236}">
                  <a16:creationId xmlns:a16="http://schemas.microsoft.com/office/drawing/2014/main" id="{26A4A743-7C79-C5BC-F2BC-18CA8ED3EEF2}"/>
                </a:ext>
              </a:extLst>
            </p:cNvPr>
            <p:cNvGrpSpPr/>
            <p:nvPr/>
          </p:nvGrpSpPr>
          <p:grpSpPr>
            <a:xfrm>
              <a:off x="3234667" y="3284891"/>
              <a:ext cx="903840" cy="720000"/>
              <a:chOff x="3650503" y="2190213"/>
              <a:chExt cx="903840" cy="72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00578F3-F1A6-EFC2-0A62-19DCDBC9FD06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7FE7AFC-3B58-4DB2-5941-B2211523825B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13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52" name="H12">
              <a:extLst>
                <a:ext uri="{FF2B5EF4-FFF2-40B4-BE49-F238E27FC236}">
                  <a16:creationId xmlns:a16="http://schemas.microsoft.com/office/drawing/2014/main" id="{0D40185A-A038-AE6C-12A0-880F8DF47DB1}"/>
                </a:ext>
              </a:extLst>
            </p:cNvPr>
            <p:cNvGrpSpPr/>
            <p:nvPr/>
          </p:nvGrpSpPr>
          <p:grpSpPr>
            <a:xfrm>
              <a:off x="3234667" y="2302511"/>
              <a:ext cx="903840" cy="720000"/>
              <a:chOff x="3650503" y="2190213"/>
              <a:chExt cx="903840" cy="72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190572F4-7C3B-8443-B259-ADEBF785A6D4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4526EC84-C3CB-B869-D54F-5AB16FCD8CCC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1" name="H11">
              <a:extLst>
                <a:ext uri="{FF2B5EF4-FFF2-40B4-BE49-F238E27FC236}">
                  <a16:creationId xmlns:a16="http://schemas.microsoft.com/office/drawing/2014/main" id="{13618C08-E39D-89E7-9820-E6BC7B1307FB}"/>
                </a:ext>
              </a:extLst>
            </p:cNvPr>
            <p:cNvGrpSpPr/>
            <p:nvPr/>
          </p:nvGrpSpPr>
          <p:grpSpPr>
            <a:xfrm>
              <a:off x="3234667" y="1320131"/>
              <a:ext cx="903840" cy="720000"/>
              <a:chOff x="3650503" y="2190213"/>
              <a:chExt cx="903840" cy="720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CE4FFF01-C0BD-8FAF-CCFC-877E55C14EA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686B83E-3D69-C191-E96D-E4C85C67F3CD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2" name="x">
            <a:extLst>
              <a:ext uri="{FF2B5EF4-FFF2-40B4-BE49-F238E27FC236}">
                <a16:creationId xmlns:a16="http://schemas.microsoft.com/office/drawing/2014/main" id="{630A7A0A-E3E5-CD65-3F61-FD154330CAA7}"/>
              </a:ext>
            </a:extLst>
          </p:cNvPr>
          <p:cNvGrpSpPr/>
          <p:nvPr/>
        </p:nvGrpSpPr>
        <p:grpSpPr>
          <a:xfrm>
            <a:off x="1596000" y="1318066"/>
            <a:ext cx="742860" cy="3689208"/>
            <a:chOff x="1596000" y="1318066"/>
            <a:chExt cx="742860" cy="3689208"/>
          </a:xfrm>
        </p:grpSpPr>
        <p:grpSp>
          <p:nvGrpSpPr>
            <p:cNvPr id="27" name="Input-...">
              <a:extLst>
                <a:ext uri="{FF2B5EF4-FFF2-40B4-BE49-F238E27FC236}">
                  <a16:creationId xmlns:a16="http://schemas.microsoft.com/office/drawing/2014/main" id="{868CA318-CEBD-D5F1-FC01-0CEC69CE014D}"/>
                </a:ext>
              </a:extLst>
            </p:cNvPr>
            <p:cNvGrpSpPr/>
            <p:nvPr/>
          </p:nvGrpSpPr>
          <p:grpSpPr>
            <a:xfrm>
              <a:off x="1605314" y="4287274"/>
              <a:ext cx="724232" cy="720000"/>
              <a:chOff x="3715331" y="2190213"/>
              <a:chExt cx="724232" cy="72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971A3620-E214-14F1-1BCD-1BAFCD9F0436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EB55536-F3B2-460D-FAC8-02114B00F9A2}"/>
                  </a:ext>
                </a:extLst>
              </p:cNvPr>
              <p:cNvSpPr txBox="1"/>
              <p:nvPr/>
            </p:nvSpPr>
            <p:spPr>
              <a:xfrm>
                <a:off x="3715331" y="228860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4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4" name="Input-X3">
              <a:extLst>
                <a:ext uri="{FF2B5EF4-FFF2-40B4-BE49-F238E27FC236}">
                  <a16:creationId xmlns:a16="http://schemas.microsoft.com/office/drawing/2014/main" id="{05C585E1-B7BF-43A1-1287-5447B0DCCD06}"/>
                </a:ext>
              </a:extLst>
            </p:cNvPr>
            <p:cNvGrpSpPr/>
            <p:nvPr/>
          </p:nvGrpSpPr>
          <p:grpSpPr>
            <a:xfrm>
              <a:off x="1596000" y="3297538"/>
              <a:ext cx="742860" cy="720000"/>
              <a:chOff x="3719563" y="2190213"/>
              <a:chExt cx="742860" cy="720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10FCA3C-9E37-888D-049C-1F583B9C54FB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88CDC4-282F-52B1-D950-9A30A5C78B1E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1" name="Input-X2">
              <a:extLst>
                <a:ext uri="{FF2B5EF4-FFF2-40B4-BE49-F238E27FC236}">
                  <a16:creationId xmlns:a16="http://schemas.microsoft.com/office/drawing/2014/main" id="{ADF03370-D791-D8FF-39AC-750CC826CABB}"/>
                </a:ext>
              </a:extLst>
            </p:cNvPr>
            <p:cNvGrpSpPr/>
            <p:nvPr/>
          </p:nvGrpSpPr>
          <p:grpSpPr>
            <a:xfrm>
              <a:off x="1596000" y="2307802"/>
              <a:ext cx="742860" cy="720000"/>
              <a:chOff x="3719563" y="2190213"/>
              <a:chExt cx="742860" cy="72000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5BDD8738-D7CB-D6DC-7A69-E85266B92FAD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E15EC5B-410E-B9E4-141E-47D909536F07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1" name="Input-X1">
              <a:extLst>
                <a:ext uri="{FF2B5EF4-FFF2-40B4-BE49-F238E27FC236}">
                  <a16:creationId xmlns:a16="http://schemas.microsoft.com/office/drawing/2014/main" id="{1A341E89-1C49-968C-F4E1-77DC6298CFD0}"/>
                </a:ext>
              </a:extLst>
            </p:cNvPr>
            <p:cNvGrpSpPr/>
            <p:nvPr/>
          </p:nvGrpSpPr>
          <p:grpSpPr>
            <a:xfrm>
              <a:off x="1596000" y="1318066"/>
              <a:ext cx="742860" cy="720000"/>
              <a:chOff x="3719563" y="2190213"/>
              <a:chExt cx="742860" cy="72000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3DBCD54-95AD-E0E9-24E0-F00C640D8E36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3A86614-FE6B-010E-8E9D-A92543FF965E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8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800" dirty="0"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60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6498D1-C704-50F3-FD8A-75A8FD0AA227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42" idx="2"/>
          </p:cNvCxnSpPr>
          <p:nvPr/>
        </p:nvCxnSpPr>
        <p:spPr>
          <a:xfrm>
            <a:off x="2333145" y="1913916"/>
            <a:ext cx="1975070" cy="5327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12B6322-BAD4-6E1C-58FC-8D655F23C4B8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  <a:endCxn id="42" idx="2"/>
          </p:cNvCxnSpPr>
          <p:nvPr/>
        </p:nvCxnSpPr>
        <p:spPr>
          <a:xfrm flipV="1">
            <a:off x="2333145" y="2446620"/>
            <a:ext cx="1975070" cy="457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506AF72-D3BB-F3A2-68B9-6C079A66C382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42" idx="2"/>
          </p:cNvCxnSpPr>
          <p:nvPr/>
        </p:nvCxnSpPr>
        <p:spPr>
          <a:xfrm flipV="1">
            <a:off x="2333145" y="2446620"/>
            <a:ext cx="1975070" cy="14467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50B8FE8-1A9B-1797-86BA-0EA1536F6DE2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42" idx="2"/>
          </p:cNvCxnSpPr>
          <p:nvPr/>
        </p:nvCxnSpPr>
        <p:spPr>
          <a:xfrm flipV="1">
            <a:off x="2323831" y="2446620"/>
            <a:ext cx="1984384" cy="246698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1B6CE9A-A5C4-2235-7783-1E1378C98FA9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3029427" y="1163204"/>
            <a:ext cx="1278788" cy="12834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3563868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2574132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4051380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3069000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2086620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4051380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3069000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2086620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9599" y="4553604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28860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4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3563868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2574132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1584396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0" name="B3">
            <a:extLst>
              <a:ext uri="{FF2B5EF4-FFF2-40B4-BE49-F238E27FC236}">
                <a16:creationId xmlns:a16="http://schemas.microsoft.com/office/drawing/2014/main" id="{EA71080E-7DCC-185D-958D-0940AC9D8653}"/>
              </a:ext>
            </a:extLst>
          </p:cNvPr>
          <p:cNvGrpSpPr/>
          <p:nvPr/>
        </p:nvGrpSpPr>
        <p:grpSpPr>
          <a:xfrm>
            <a:off x="7718078" y="838899"/>
            <a:ext cx="742860" cy="720000"/>
            <a:chOff x="3719563" y="2190213"/>
            <a:chExt cx="742860" cy="72000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2143D91-0085-3F33-F9D3-4A6BE85B92BA}"/>
                </a:ext>
              </a:extLst>
            </p:cNvPr>
            <p:cNvSpPr/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BF873D3-E514-2B83-E490-692023AAC4B0}"/>
                </a:ext>
              </a:extLst>
            </p:cNvPr>
            <p:cNvSpPr txBox="1"/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6" name="B2">
            <a:extLst>
              <a:ext uri="{FF2B5EF4-FFF2-40B4-BE49-F238E27FC236}">
                <a16:creationId xmlns:a16="http://schemas.microsoft.com/office/drawing/2014/main" id="{361E55F3-97F9-73B4-674D-23751F24AF10}"/>
              </a:ext>
            </a:extLst>
          </p:cNvPr>
          <p:cNvGrpSpPr/>
          <p:nvPr/>
        </p:nvGrpSpPr>
        <p:grpSpPr>
          <a:xfrm>
            <a:off x="5028215" y="800614"/>
            <a:ext cx="742860" cy="720000"/>
            <a:chOff x="3719563" y="2190213"/>
            <a:chExt cx="742860" cy="72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DF533D9-3B4C-FECE-FEE9-D7704BFDBB03}"/>
                </a:ext>
              </a:extLst>
            </p:cNvPr>
            <p:cNvSpPr/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473CCBE-2FF0-8CE5-7A9C-3708FA850C3D}"/>
                </a:ext>
              </a:extLst>
            </p:cNvPr>
            <p:cNvSpPr txBox="1"/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3" name="B1">
            <a:extLst>
              <a:ext uri="{FF2B5EF4-FFF2-40B4-BE49-F238E27FC236}">
                <a16:creationId xmlns:a16="http://schemas.microsoft.com/office/drawing/2014/main" id="{668268F5-C21B-71EC-F474-23259D2B731B}"/>
              </a:ext>
            </a:extLst>
          </p:cNvPr>
          <p:cNvGrpSpPr/>
          <p:nvPr/>
        </p:nvGrpSpPr>
        <p:grpSpPr>
          <a:xfrm>
            <a:off x="2309427" y="803204"/>
            <a:ext cx="742860" cy="720000"/>
            <a:chOff x="3719563" y="2190213"/>
            <a:chExt cx="742860" cy="72000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FEC035B-8251-532F-AEC7-947D206F3E1B}"/>
                </a:ext>
              </a:extLst>
            </p:cNvPr>
            <p:cNvSpPr/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BE72F16-2A24-4A54-723E-52480DF126E0}"/>
                </a:ext>
              </a:extLst>
            </p:cNvPr>
            <p:cNvSpPr txBox="1"/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4CEC2F5A-B019-D3A4-0DD0-7C7BE30DC7AD}"/>
              </a:ext>
            </a:extLst>
          </p:cNvPr>
          <p:cNvSpPr txBox="1">
            <a:spLocks/>
          </p:cNvSpPr>
          <p:nvPr/>
        </p:nvSpPr>
        <p:spPr>
          <a:xfrm rot="922310">
            <a:off x="2842737" y="1596002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11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11E4B5-CD3B-98EA-7956-F415F263D56A}"/>
              </a:ext>
            </a:extLst>
          </p:cNvPr>
          <p:cNvSpPr txBox="1">
            <a:spLocks/>
          </p:cNvSpPr>
          <p:nvPr/>
        </p:nvSpPr>
        <p:spPr>
          <a:xfrm rot="20885773">
            <a:off x="2495921" y="2228922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21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2B476B-A226-AD91-74E5-3A97DEC44489}"/>
              </a:ext>
            </a:extLst>
          </p:cNvPr>
          <p:cNvSpPr txBox="1">
            <a:spLocks/>
          </p:cNvSpPr>
          <p:nvPr/>
        </p:nvSpPr>
        <p:spPr>
          <a:xfrm rot="20100529">
            <a:off x="2296565" y="2959775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31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F6BA0B-34A5-E7D8-53FB-6790593B2B5F}"/>
              </a:ext>
            </a:extLst>
          </p:cNvPr>
          <p:cNvSpPr txBox="1">
            <a:spLocks/>
          </p:cNvSpPr>
          <p:nvPr/>
        </p:nvSpPr>
        <p:spPr>
          <a:xfrm>
            <a:off x="2992919" y="3902872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41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F5F6DA-7172-B590-23F3-AF011AAF169F}"/>
                  </a:ext>
                </a:extLst>
              </p:cNvPr>
              <p:cNvSpPr txBox="1"/>
              <p:nvPr/>
            </p:nvSpPr>
            <p:spPr>
              <a:xfrm>
                <a:off x="1190625" y="5588533"/>
                <a:ext cx="9810750" cy="646986"/>
              </a:xfrm>
              <a:prstGeom prst="roundRect">
                <a:avLst/>
              </a:prstGeom>
              <a:solidFill>
                <a:srgbClr val="92D050">
                  <a:alpha val="4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de-DE" sz="32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de-DE" sz="32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de-DE" sz="32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AF5F6DA-7172-B590-23F3-AF011AAF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5" y="5588533"/>
                <a:ext cx="9810750" cy="6469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85CC3DA-DB52-2B89-9F88-E35F359E15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5283" y="5099581"/>
                <a:ext cx="3877562" cy="1587173"/>
              </a:xfrm>
              <a:prstGeom prst="roundRect">
                <a:avLst/>
              </a:prstGeom>
              <a:solidFill>
                <a:srgbClr val="C00000">
                  <a:alpha val="4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85CC3DA-DB52-2B89-9F88-E35F359E1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83" y="5099581"/>
                <a:ext cx="3877562" cy="15871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A53D6791-3886-4729-4895-E49D0007DA3F}"/>
              </a:ext>
            </a:extLst>
          </p:cNvPr>
          <p:cNvSpPr txBox="1">
            <a:spLocks/>
          </p:cNvSpPr>
          <p:nvPr/>
        </p:nvSpPr>
        <p:spPr>
          <a:xfrm rot="2713268">
            <a:off x="3359070" y="1198100"/>
            <a:ext cx="8427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Arial Rounded MT Bold" panose="020F0704030504030204" pitchFamily="34" charset="0"/>
              </a:rPr>
              <a:t>w</a:t>
            </a:r>
            <a:r>
              <a:rPr lang="de-DE" sz="2800" baseline="-25000" dirty="0">
                <a:latin typeface="Arial Rounded MT Bold" panose="020F0704030504030204" pitchFamily="34" charset="0"/>
              </a:rPr>
              <a:t>01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E2A760D-DAB4-B702-C093-239E2AF2B084}"/>
              </a:ext>
            </a:extLst>
          </p:cNvPr>
          <p:cNvSpPr txBox="1"/>
          <p:nvPr/>
        </p:nvSpPr>
        <p:spPr>
          <a:xfrm>
            <a:off x="510041" y="512940"/>
            <a:ext cx="1132947" cy="646986"/>
          </a:xfrm>
          <a:prstGeom prst="roundRect">
            <a:avLst/>
          </a:prstGeom>
          <a:solidFill>
            <a:srgbClr val="7030A0">
              <a:alpha val="40000"/>
            </a:srgbClr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Bias</a:t>
            </a:r>
          </a:p>
        </p:txBody>
      </p:sp>
      <p:sp>
        <p:nvSpPr>
          <p:cNvPr id="63" name="Neuron-N-Ellipse">
            <a:extLst>
              <a:ext uri="{FF2B5EF4-FFF2-40B4-BE49-F238E27FC236}">
                <a16:creationId xmlns:a16="http://schemas.microsoft.com/office/drawing/2014/main" id="{880F46F8-BE85-193E-268B-A7A58412305E}"/>
              </a:ext>
            </a:extLst>
          </p:cNvPr>
          <p:cNvSpPr/>
          <p:nvPr/>
        </p:nvSpPr>
        <p:spPr>
          <a:xfrm>
            <a:off x="5804625" y="7737936"/>
            <a:ext cx="582750" cy="58275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Neuron-N-Textfeld">
            <a:extLst>
              <a:ext uri="{FF2B5EF4-FFF2-40B4-BE49-F238E27FC236}">
                <a16:creationId xmlns:a16="http://schemas.microsoft.com/office/drawing/2014/main" id="{EE72C232-DFE9-AC97-14B4-98EF09C97AA3}"/>
              </a:ext>
            </a:extLst>
          </p:cNvPr>
          <p:cNvSpPr txBox="1"/>
          <p:nvPr/>
        </p:nvSpPr>
        <p:spPr>
          <a:xfrm>
            <a:off x="5294333" y="7736924"/>
            <a:ext cx="16033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N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4BC884A-2A70-6724-FC65-5EBED4D629D5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642988" y="836433"/>
            <a:ext cx="720000" cy="1237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F6B3553-9B7C-D525-6558-9D7EDAD0D624}"/>
              </a:ext>
            </a:extLst>
          </p:cNvPr>
          <p:cNvSpPr txBox="1"/>
          <p:nvPr/>
        </p:nvSpPr>
        <p:spPr>
          <a:xfrm>
            <a:off x="5208153" y="3676172"/>
            <a:ext cx="1611823" cy="646986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Kante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4741CFAC-99A8-E9FD-8643-4484723D9E63}"/>
                  </a:ext>
                </a:extLst>
              </p:cNvPr>
              <p:cNvSpPr txBox="1"/>
              <p:nvPr/>
            </p:nvSpPr>
            <p:spPr>
              <a:xfrm>
                <a:off x="3002282" y="5098568"/>
                <a:ext cx="6187438" cy="1587173"/>
              </a:xfrm>
              <a:prstGeom prst="roundRect">
                <a:avLst/>
              </a:prstGeom>
              <a:solidFill>
                <a:srgbClr val="C00000">
                  <a:alpha val="4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de-DE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de-DE" sz="32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3200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4741CFAC-99A8-E9FD-8643-4484723D9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2" y="5098568"/>
                <a:ext cx="6187438" cy="15871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DC46B6-AEA4-E864-F23B-739E5F62836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297938" y="3676172"/>
            <a:ext cx="1910215" cy="3234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6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2" grpId="0"/>
      <p:bldP spid="31" grpId="0" animBg="1"/>
      <p:bldP spid="31" grpId="1" animBg="1"/>
      <p:bldP spid="32" grpId="0" animBg="1"/>
      <p:bldP spid="32" grpId="1" animBg="1"/>
      <p:bldP spid="58" grpId="0"/>
      <p:bldP spid="65" grpId="0" animBg="1"/>
      <p:bldP spid="13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Aufbau &amp; Funktion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58E628C5-B546-AA02-689D-3CB81FE6A5D4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56" idx="2"/>
          </p:cNvCxnSpPr>
          <p:nvPr/>
        </p:nvCxnSpPr>
        <p:spPr>
          <a:xfrm flipV="1">
            <a:off x="2323831" y="4803271"/>
            <a:ext cx="1984384" cy="5022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4FFE80C6-E67E-9BCD-370B-B0671D6FD29B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56" idx="2"/>
          </p:cNvCxnSpPr>
          <p:nvPr/>
        </p:nvCxnSpPr>
        <p:spPr>
          <a:xfrm>
            <a:off x="2333145" y="4285279"/>
            <a:ext cx="1975070" cy="5179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136025CB-F38E-571E-2841-E0DE950AA698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  <a:endCxn id="56" idx="2"/>
          </p:cNvCxnSpPr>
          <p:nvPr/>
        </p:nvCxnSpPr>
        <p:spPr>
          <a:xfrm>
            <a:off x="2333145" y="3295543"/>
            <a:ext cx="1975070" cy="15077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1E1C1BCA-68E7-2DDE-26D5-EE14300BACF2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56" idx="2"/>
          </p:cNvCxnSpPr>
          <p:nvPr/>
        </p:nvCxnSpPr>
        <p:spPr>
          <a:xfrm>
            <a:off x="2333145" y="2305807"/>
            <a:ext cx="1975070" cy="24974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240B358D-84BF-6A68-AC64-9175634B8D56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2"/>
            <a:endCxn id="42" idx="6"/>
          </p:cNvCxnSpPr>
          <p:nvPr/>
        </p:nvCxnSpPr>
        <p:spPr>
          <a:xfrm flipH="1" flipV="1">
            <a:off x="5028215" y="2838511"/>
            <a:ext cx="2089850" cy="19647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8EC88B32-C25B-1349-8670-20295967F1AA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2"/>
            <a:endCxn id="53" idx="6"/>
          </p:cNvCxnSpPr>
          <p:nvPr/>
        </p:nvCxnSpPr>
        <p:spPr>
          <a:xfrm flipH="1" flipV="1">
            <a:off x="5028215" y="3820891"/>
            <a:ext cx="2089850" cy="9823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B9422611-1B4C-D1D3-19B4-8E68D694F4B3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2"/>
            <a:endCxn id="56" idx="6"/>
          </p:cNvCxnSpPr>
          <p:nvPr/>
        </p:nvCxnSpPr>
        <p:spPr>
          <a:xfrm flipH="1">
            <a:off x="5028215" y="4803271"/>
            <a:ext cx="20898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01CE3ABF-22DC-634A-8CF2-DF5F727B6D50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53" idx="2"/>
          </p:cNvCxnSpPr>
          <p:nvPr/>
        </p:nvCxnSpPr>
        <p:spPr>
          <a:xfrm>
            <a:off x="2333145" y="2305807"/>
            <a:ext cx="1975070" cy="151508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069D2364-5CAC-8BD6-3AD4-C14296707627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</p:cNvCxnSpPr>
          <p:nvPr/>
        </p:nvCxnSpPr>
        <p:spPr>
          <a:xfrm>
            <a:off x="2333145" y="3295543"/>
            <a:ext cx="1975070" cy="52534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B938D10-4A84-0653-5D97-53BE19EC173E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53" idx="2"/>
          </p:cNvCxnSpPr>
          <p:nvPr/>
        </p:nvCxnSpPr>
        <p:spPr>
          <a:xfrm flipV="1">
            <a:off x="2333145" y="3820891"/>
            <a:ext cx="1975070" cy="46438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ADB48ADB-86B3-00FB-F9FD-D7A4086FE7D4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53" idx="2"/>
          </p:cNvCxnSpPr>
          <p:nvPr/>
        </p:nvCxnSpPr>
        <p:spPr>
          <a:xfrm flipV="1">
            <a:off x="2323831" y="3820891"/>
            <a:ext cx="1984384" cy="14846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88DB16E9-C1CF-DBA4-20EE-7E0E98D01EEC}"/>
              </a:ext>
            </a:extLst>
          </p:cNvPr>
          <p:cNvCxnSpPr>
            <a:cxnSpLocks noGrp="1" noRot="1" noMove="1" noResize="1" noEditPoints="1" noAdjustHandles="1" noChangeArrowheads="1" noChangeShapeType="1"/>
            <a:stCxn id="42" idx="6"/>
            <a:endCxn id="71" idx="2"/>
          </p:cNvCxnSpPr>
          <p:nvPr/>
        </p:nvCxnSpPr>
        <p:spPr>
          <a:xfrm>
            <a:off x="5028215" y="2838511"/>
            <a:ext cx="2089850" cy="98238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CBA43E0-CA03-8F57-7BC5-28DC7BB686CA}"/>
              </a:ext>
            </a:extLst>
          </p:cNvPr>
          <p:cNvCxnSpPr>
            <a:cxnSpLocks noGrp="1" noRot="1" noMove="1" noResize="1" noEditPoints="1" noAdjustHandles="1" noChangeArrowheads="1" noChangeShapeType="1"/>
            <a:stCxn id="53" idx="6"/>
            <a:endCxn id="71" idx="2"/>
          </p:cNvCxnSpPr>
          <p:nvPr/>
        </p:nvCxnSpPr>
        <p:spPr>
          <a:xfrm>
            <a:off x="5028215" y="3820891"/>
            <a:ext cx="208985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E5CC70AF-2D08-6A27-9C53-DBCE53164B7E}"/>
              </a:ext>
            </a:extLst>
          </p:cNvPr>
          <p:cNvCxnSpPr>
            <a:cxnSpLocks noGrp="1" noRot="1" noMove="1" noResize="1" noEditPoints="1" noAdjustHandles="1" noChangeArrowheads="1" noChangeShapeType="1"/>
            <a:stCxn id="56" idx="6"/>
            <a:endCxn id="71" idx="2"/>
          </p:cNvCxnSpPr>
          <p:nvPr/>
        </p:nvCxnSpPr>
        <p:spPr>
          <a:xfrm flipV="1">
            <a:off x="5028215" y="3820891"/>
            <a:ext cx="2089850" cy="98238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A3E14F55-4151-C01D-8107-12B578EB3EF6}"/>
              </a:ext>
            </a:extLst>
          </p:cNvPr>
          <p:cNvCxnSpPr>
            <a:cxnSpLocks noGrp="1" noRot="1" noMove="1" noResize="1" noEditPoints="1" noAdjustHandles="1" noChangeArrowheads="1" noChangeShapeType="1"/>
            <a:stCxn id="69" idx="6"/>
            <a:endCxn id="92" idx="2"/>
          </p:cNvCxnSpPr>
          <p:nvPr/>
        </p:nvCxnSpPr>
        <p:spPr>
          <a:xfrm>
            <a:off x="7838065" y="2838511"/>
            <a:ext cx="2020790" cy="147724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301FE497-332F-8182-72F9-355E06EA844A}"/>
              </a:ext>
            </a:extLst>
          </p:cNvPr>
          <p:cNvCxnSpPr>
            <a:cxnSpLocks noGrp="1" noRot="1" noMove="1" noResize="1" noEditPoints="1" noAdjustHandles="1" noChangeArrowheads="1" noChangeShapeType="1"/>
            <a:stCxn id="71" idx="6"/>
            <a:endCxn id="92" idx="2"/>
          </p:cNvCxnSpPr>
          <p:nvPr/>
        </p:nvCxnSpPr>
        <p:spPr>
          <a:xfrm>
            <a:off x="7838065" y="3820891"/>
            <a:ext cx="2020790" cy="49486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4911856E-8FE2-15E1-1BE2-B6BFF870B0BC}"/>
              </a:ext>
            </a:extLst>
          </p:cNvPr>
          <p:cNvCxnSpPr>
            <a:cxnSpLocks noGrp="1" noRot="1" noMove="1" noResize="1" noEditPoints="1" noAdjustHandles="1" noChangeArrowheads="1" noChangeShapeType="1"/>
            <a:stCxn id="73" idx="6"/>
            <a:endCxn id="92" idx="2"/>
          </p:cNvCxnSpPr>
          <p:nvPr/>
        </p:nvCxnSpPr>
        <p:spPr>
          <a:xfrm flipV="1">
            <a:off x="7838065" y="4315759"/>
            <a:ext cx="2020790" cy="48751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6498D1-C704-50F3-FD8A-75A8FD0AA227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42" idx="2"/>
          </p:cNvCxnSpPr>
          <p:nvPr/>
        </p:nvCxnSpPr>
        <p:spPr>
          <a:xfrm>
            <a:off x="2333145" y="2305807"/>
            <a:ext cx="1975070" cy="5327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12B6322-BAD4-6E1C-58FC-8D655F23C4B8}"/>
              </a:ext>
            </a:extLst>
          </p:cNvPr>
          <p:cNvCxnSpPr>
            <a:cxnSpLocks noGrp="1" noRot="1" noMove="1" noResize="1" noEditPoints="1" noAdjustHandles="1" noChangeArrowheads="1" noChangeShapeType="1"/>
            <a:stCxn id="23" idx="3"/>
            <a:endCxn id="42" idx="2"/>
          </p:cNvCxnSpPr>
          <p:nvPr/>
        </p:nvCxnSpPr>
        <p:spPr>
          <a:xfrm flipV="1">
            <a:off x="2333145" y="2838511"/>
            <a:ext cx="1975070" cy="457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506AF72-D3BB-F3A2-68B9-6C079A66C382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42" idx="2"/>
          </p:cNvCxnSpPr>
          <p:nvPr/>
        </p:nvCxnSpPr>
        <p:spPr>
          <a:xfrm flipV="1">
            <a:off x="2333145" y="2838511"/>
            <a:ext cx="1975070" cy="14467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50B8FE8-1A9B-1797-86BA-0EA1536F6DE2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6"/>
            <a:endCxn id="42" idx="2"/>
          </p:cNvCxnSpPr>
          <p:nvPr/>
        </p:nvCxnSpPr>
        <p:spPr>
          <a:xfrm flipV="1">
            <a:off x="2323831" y="2838511"/>
            <a:ext cx="1984384" cy="246698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831C4D2-51EE-1949-FC81-FB1F0796B441}"/>
              </a:ext>
            </a:extLst>
          </p:cNvPr>
          <p:cNvCxnSpPr>
            <a:cxnSpLocks noGrp="1" noRot="1" noMove="1" noResize="1" noEditPoints="1" noAdjustHandles="1" noChangeArrowheads="1" noChangeShapeType="1"/>
            <a:stCxn id="69" idx="2"/>
            <a:endCxn id="42" idx="6"/>
          </p:cNvCxnSpPr>
          <p:nvPr/>
        </p:nvCxnSpPr>
        <p:spPr>
          <a:xfrm flipH="1">
            <a:off x="5028215" y="2838511"/>
            <a:ext cx="20898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45CACC85-4238-7538-1DF1-8751D563A03D}"/>
              </a:ext>
            </a:extLst>
          </p:cNvPr>
          <p:cNvCxnSpPr>
            <a:cxnSpLocks noGrp="1" noRot="1" noMove="1" noResize="1" noEditPoints="1" noAdjustHandles="1" noChangeArrowheads="1" noChangeShapeType="1"/>
            <a:stCxn id="69" idx="2"/>
            <a:endCxn id="53" idx="6"/>
          </p:cNvCxnSpPr>
          <p:nvPr/>
        </p:nvCxnSpPr>
        <p:spPr>
          <a:xfrm flipH="1">
            <a:off x="5028215" y="2838511"/>
            <a:ext cx="2089850" cy="9823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D7210887-E10A-3158-A587-4CE4CEE2D75C}"/>
              </a:ext>
            </a:extLst>
          </p:cNvPr>
          <p:cNvCxnSpPr>
            <a:cxnSpLocks noGrp="1" noRot="1" noMove="1" noResize="1" noEditPoints="1" noAdjustHandles="1" noChangeArrowheads="1" noChangeShapeType="1"/>
            <a:stCxn id="56" idx="6"/>
            <a:endCxn id="69" idx="2"/>
          </p:cNvCxnSpPr>
          <p:nvPr/>
        </p:nvCxnSpPr>
        <p:spPr>
          <a:xfrm flipV="1">
            <a:off x="5028215" y="2838511"/>
            <a:ext cx="2089850" cy="196476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FB8D004-4BE3-5658-02F9-6A9FF90A4FAB}"/>
              </a:ext>
            </a:extLst>
          </p:cNvPr>
          <p:cNvCxnSpPr>
            <a:cxnSpLocks noGrp="1" noRot="1" noMove="1" noResize="1" noEditPoints="1" noAdjustHandles="1" noChangeArrowheads="1" noChangeShapeType="1"/>
            <a:stCxn id="90" idx="2"/>
            <a:endCxn id="69" idx="6"/>
          </p:cNvCxnSpPr>
          <p:nvPr/>
        </p:nvCxnSpPr>
        <p:spPr>
          <a:xfrm flipH="1" flipV="1">
            <a:off x="7838065" y="2838511"/>
            <a:ext cx="2020790" cy="4875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ED525017-3192-D237-47CE-B7FF779FDA89}"/>
              </a:ext>
            </a:extLst>
          </p:cNvPr>
          <p:cNvCxnSpPr>
            <a:cxnSpLocks noGrp="1" noRot="1" noMove="1" noResize="1" noEditPoints="1" noAdjustHandles="1" noChangeArrowheads="1" noChangeShapeType="1"/>
            <a:stCxn id="90" idx="2"/>
            <a:endCxn id="71" idx="6"/>
          </p:cNvCxnSpPr>
          <p:nvPr/>
        </p:nvCxnSpPr>
        <p:spPr>
          <a:xfrm flipH="1">
            <a:off x="7838065" y="3326023"/>
            <a:ext cx="2020790" cy="4948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EA6ACE09-683E-9C31-65F1-56F83589822C}"/>
              </a:ext>
            </a:extLst>
          </p:cNvPr>
          <p:cNvCxnSpPr>
            <a:cxnSpLocks noGrp="1" noRot="1" noMove="1" noResize="1" noEditPoints="1" noAdjustHandles="1" noChangeArrowheads="1" noChangeShapeType="1"/>
            <a:stCxn id="90" idx="2"/>
            <a:endCxn id="73" idx="6"/>
          </p:cNvCxnSpPr>
          <p:nvPr/>
        </p:nvCxnSpPr>
        <p:spPr>
          <a:xfrm flipH="1">
            <a:off x="7838065" y="3326023"/>
            <a:ext cx="2020790" cy="14772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1A65E7C7-91D7-3F6D-E184-E0B7B6FE0A91}"/>
              </a:ext>
            </a:extLst>
          </p:cNvPr>
          <p:cNvCxnSpPr>
            <a:cxnSpLocks noGrp="1" noRot="1" noMove="1" noResize="1" noEditPoints="1" noAdjustHandles="1" noChangeArrowheads="1" noChangeShapeType="1"/>
            <a:stCxn id="190" idx="6"/>
            <a:endCxn id="56" idx="2"/>
          </p:cNvCxnSpPr>
          <p:nvPr/>
        </p:nvCxnSpPr>
        <p:spPr>
          <a:xfrm>
            <a:off x="3029427" y="1555095"/>
            <a:ext cx="1278788" cy="3248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105AB2E1-1B70-4023-55CC-BC3AD687444C}"/>
              </a:ext>
            </a:extLst>
          </p:cNvPr>
          <p:cNvCxnSpPr>
            <a:cxnSpLocks noGrp="1" noRot="1" noMove="1" noResize="1" noEditPoints="1" noAdjustHandles="1" noChangeArrowheads="1" noChangeShapeType="1"/>
            <a:stCxn id="190" idx="6"/>
            <a:endCxn id="53" idx="2"/>
          </p:cNvCxnSpPr>
          <p:nvPr/>
        </p:nvCxnSpPr>
        <p:spPr>
          <a:xfrm>
            <a:off x="3029427" y="1555095"/>
            <a:ext cx="1278788" cy="22657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22F63617-0615-A9DB-A21E-ADE7B1D2C81B}"/>
              </a:ext>
            </a:extLst>
          </p:cNvPr>
          <p:cNvCxnSpPr>
            <a:cxnSpLocks noGrp="1" noRot="1" noMove="1" noResize="1" noEditPoints="1" noAdjustHandles="1" noChangeArrowheads="1" noChangeShapeType="1"/>
            <a:stCxn id="184" idx="6"/>
            <a:endCxn id="92" idx="2"/>
          </p:cNvCxnSpPr>
          <p:nvPr/>
        </p:nvCxnSpPr>
        <p:spPr>
          <a:xfrm>
            <a:off x="8438078" y="1590790"/>
            <a:ext cx="1420777" cy="272496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DA807AA5-0771-FBC6-2910-95AA31C51CF6}"/>
              </a:ext>
            </a:extLst>
          </p:cNvPr>
          <p:cNvCxnSpPr>
            <a:cxnSpLocks noGrp="1" noRot="1" noMove="1" noResize="1" noEditPoints="1" noAdjustHandles="1" noChangeArrowheads="1" noChangeShapeType="1"/>
            <a:stCxn id="184" idx="6"/>
            <a:endCxn id="90" idx="2"/>
          </p:cNvCxnSpPr>
          <p:nvPr/>
        </p:nvCxnSpPr>
        <p:spPr>
          <a:xfrm>
            <a:off x="8438078" y="1590790"/>
            <a:ext cx="1420777" cy="173523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0D1CB655-A01D-FC88-4FD1-1D439D6EF145}"/>
              </a:ext>
            </a:extLst>
          </p:cNvPr>
          <p:cNvCxnSpPr>
            <a:cxnSpLocks noGrp="1" noRot="1" noMove="1" noResize="1" noEditPoints="1" noAdjustHandles="1" noChangeArrowheads="1" noChangeShapeType="1"/>
            <a:stCxn id="187" idx="6"/>
            <a:endCxn id="73" idx="2"/>
          </p:cNvCxnSpPr>
          <p:nvPr/>
        </p:nvCxnSpPr>
        <p:spPr>
          <a:xfrm>
            <a:off x="5748215" y="1552505"/>
            <a:ext cx="1369850" cy="325076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86094755-2C1B-ADDF-0B4A-3D86974420D3}"/>
              </a:ext>
            </a:extLst>
          </p:cNvPr>
          <p:cNvCxnSpPr>
            <a:cxnSpLocks noGrp="1" noRot="1" noMove="1" noResize="1" noEditPoints="1" noAdjustHandles="1" noChangeArrowheads="1" noChangeShapeType="1"/>
            <a:stCxn id="187" idx="6"/>
            <a:endCxn id="71" idx="2"/>
          </p:cNvCxnSpPr>
          <p:nvPr/>
        </p:nvCxnSpPr>
        <p:spPr>
          <a:xfrm>
            <a:off x="5748215" y="1552505"/>
            <a:ext cx="1369850" cy="226838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55771366-91EF-5171-5E41-A8C727727B96}"/>
              </a:ext>
            </a:extLst>
          </p:cNvPr>
          <p:cNvCxnSpPr>
            <a:cxnSpLocks noGrp="1" noRot="1" noMove="1" noResize="1" noEditPoints="1" noAdjustHandles="1" noChangeArrowheads="1" noChangeShapeType="1"/>
            <a:stCxn id="187" idx="6"/>
            <a:endCxn id="69" idx="2"/>
          </p:cNvCxnSpPr>
          <p:nvPr/>
        </p:nvCxnSpPr>
        <p:spPr>
          <a:xfrm>
            <a:off x="5748215" y="1552505"/>
            <a:ext cx="1369850" cy="128600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Input-...">
            <a:extLst>
              <a:ext uri="{FF2B5EF4-FFF2-40B4-BE49-F238E27FC236}">
                <a16:creationId xmlns:a16="http://schemas.microsoft.com/office/drawing/2014/main" id="{868CA318-CEBD-D5F1-FC01-0CEC69CE01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9599" y="4945495"/>
            <a:ext cx="724232" cy="720000"/>
            <a:chOff x="3715331" y="2190213"/>
            <a:chExt cx="724232" cy="72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71A3620-E214-14F1-1BCD-1BAFCD9F04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EB55536-F3B2-460D-FAC8-02114B00F9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5331" y="2288603"/>
              <a:ext cx="720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4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Input-X3">
            <a:extLst>
              <a:ext uri="{FF2B5EF4-FFF2-40B4-BE49-F238E27FC236}">
                <a16:creationId xmlns:a16="http://schemas.microsoft.com/office/drawing/2014/main" id="{05C585E1-B7BF-43A1-1287-5447B0DCCD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3955759"/>
            <a:ext cx="742860" cy="720000"/>
            <a:chOff x="3719563" y="2190213"/>
            <a:chExt cx="742860" cy="720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10FCA3C-9E37-888D-049C-1F583B9C54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788CDC4-282F-52B1-D950-9A30A5C78B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Input-X2">
            <a:extLst>
              <a:ext uri="{FF2B5EF4-FFF2-40B4-BE49-F238E27FC236}">
                <a16:creationId xmlns:a16="http://schemas.microsoft.com/office/drawing/2014/main" id="{ADF03370-D791-D8FF-39AC-750CC826C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2966023"/>
            <a:ext cx="742860" cy="720000"/>
            <a:chOff x="3719563" y="2190213"/>
            <a:chExt cx="742860" cy="72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BDD8738-D7CB-D6DC-7A69-E85266B92F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15EC5B-410E-B9E4-141E-47D909536F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1" name="Input-X1">
            <a:extLst>
              <a:ext uri="{FF2B5EF4-FFF2-40B4-BE49-F238E27FC236}">
                <a16:creationId xmlns:a16="http://schemas.microsoft.com/office/drawing/2014/main" id="{1A341E89-1C49-968C-F4E1-77DC6298CF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90285" y="1976287"/>
            <a:ext cx="742860" cy="720000"/>
            <a:chOff x="3719563" y="2190213"/>
            <a:chExt cx="742860" cy="72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3DBCD54-95AD-E0E9-24E0-F00C640D8E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3A86614-FE6B-010E-8E9D-A92543FF965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x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3" name="B3">
            <a:extLst>
              <a:ext uri="{FF2B5EF4-FFF2-40B4-BE49-F238E27FC236}">
                <a16:creationId xmlns:a16="http://schemas.microsoft.com/office/drawing/2014/main" id="{2E610DC5-D518-B225-97CD-92053BDAB5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18078" y="1230790"/>
            <a:ext cx="742860" cy="720000"/>
            <a:chOff x="3719563" y="2190213"/>
            <a:chExt cx="742860" cy="720000"/>
          </a:xfrm>
        </p:grpSpPr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9C8AC6CE-04B2-9AB2-7C03-6C1812CE86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0407D4C3-F977-EA9B-6C85-7664B0B60FB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6" name="B2">
            <a:extLst>
              <a:ext uri="{FF2B5EF4-FFF2-40B4-BE49-F238E27FC236}">
                <a16:creationId xmlns:a16="http://schemas.microsoft.com/office/drawing/2014/main" id="{F63ED062-4B0F-33D7-A385-2C761FDD321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028215" y="1192505"/>
            <a:ext cx="742860" cy="720000"/>
            <a:chOff x="3719563" y="2190213"/>
            <a:chExt cx="742860" cy="720000"/>
          </a:xfrm>
        </p:grpSpPr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98695E26-6384-2539-E616-E1C554F5A1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166F1AE5-9E5F-E5B9-47CC-4532471AC36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9" name="B1">
            <a:extLst>
              <a:ext uri="{FF2B5EF4-FFF2-40B4-BE49-F238E27FC236}">
                <a16:creationId xmlns:a16="http://schemas.microsoft.com/office/drawing/2014/main" id="{E3D81ED4-065F-7425-BE58-FE8E2116310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09427" y="1195095"/>
            <a:ext cx="742860" cy="720000"/>
            <a:chOff x="3719563" y="2190213"/>
            <a:chExt cx="742860" cy="72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7A09E992-5327-CBD5-CBCB-CCF2640A1BB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F34093ED-B7C6-E226-C0AB-FFA679C7451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B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DD623C43-3AA0-DA1B-F19F-B308F50EFA68}"/>
                  </a:ext>
                </a:extLst>
              </p:cNvPr>
              <p:cNvSpPr txBox="1"/>
              <p:nvPr/>
            </p:nvSpPr>
            <p:spPr>
              <a:xfrm>
                <a:off x="3833812" y="8248241"/>
                <a:ext cx="4524376" cy="1587173"/>
              </a:xfrm>
              <a:prstGeom prst="roundRect">
                <a:avLst/>
              </a:prstGeom>
              <a:solidFill>
                <a:srgbClr val="C00000">
                  <a:alpha val="4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de-DE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e-DE" sz="3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32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DD623C43-3AA0-DA1B-F19F-B308F50EF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2" y="8248241"/>
                <a:ext cx="4524376" cy="15871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3D2295E2-8EDC-06F0-D16D-5BD48129DF87}"/>
              </a:ext>
            </a:extLst>
          </p:cNvPr>
          <p:cNvCxnSpPr>
            <a:cxnSpLocks/>
            <a:stCxn id="190" idx="6"/>
            <a:endCxn id="42" idx="2"/>
          </p:cNvCxnSpPr>
          <p:nvPr/>
        </p:nvCxnSpPr>
        <p:spPr>
          <a:xfrm>
            <a:off x="3029427" y="1555095"/>
            <a:ext cx="1278788" cy="12834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H11">
            <a:extLst>
              <a:ext uri="{FF2B5EF4-FFF2-40B4-BE49-F238E27FC236}">
                <a16:creationId xmlns:a16="http://schemas.microsoft.com/office/drawing/2014/main" id="{13618C08-E39D-89E7-9820-E6BC7B1307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2478511"/>
            <a:ext cx="903840" cy="720000"/>
            <a:chOff x="3650503" y="2190213"/>
            <a:chExt cx="903840" cy="72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E4FFF01-C0BD-8FAF-CCFC-877E55C14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686B83E-3D69-C191-E96D-E4C85C67F3C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2" name="H12">
            <a:extLst>
              <a:ext uri="{FF2B5EF4-FFF2-40B4-BE49-F238E27FC236}">
                <a16:creationId xmlns:a16="http://schemas.microsoft.com/office/drawing/2014/main" id="{0D40185A-A038-AE6C-12A0-880F8DF47D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3460891"/>
            <a:ext cx="903840" cy="720000"/>
            <a:chOff x="3650503" y="2190213"/>
            <a:chExt cx="903840" cy="72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90572F4-7C3B-8443-B259-ADEBF785A6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526EC84-C3CB-B869-D54F-5AB16FCD8C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5" name="H13">
            <a:extLst>
              <a:ext uri="{FF2B5EF4-FFF2-40B4-BE49-F238E27FC236}">
                <a16:creationId xmlns:a16="http://schemas.microsoft.com/office/drawing/2014/main" id="{26A4A743-7C79-C5BC-F2BC-18CA8ED3EE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39155" y="4443271"/>
            <a:ext cx="903840" cy="720000"/>
            <a:chOff x="3650503" y="2190213"/>
            <a:chExt cx="903840" cy="72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0578F3-F1A6-EFC2-0A62-19DCDBC9FD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FE7AFC-3B58-4DB2-5941-B2211523825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6" name="Hn3">
            <a:extLst>
              <a:ext uri="{FF2B5EF4-FFF2-40B4-BE49-F238E27FC236}">
                <a16:creationId xmlns:a16="http://schemas.microsoft.com/office/drawing/2014/main" id="{AD9A7C79-E3CE-7FA1-FEA1-047408E8CD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4443271"/>
            <a:ext cx="903840" cy="720000"/>
            <a:chOff x="3650503" y="2190213"/>
            <a:chExt cx="903840" cy="72000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5417688-CFD5-B086-03BF-8E32A56A9D3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1C3514C-E70A-58D9-0ACA-A4337011D8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23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7" name="Hn2">
            <a:extLst>
              <a:ext uri="{FF2B5EF4-FFF2-40B4-BE49-F238E27FC236}">
                <a16:creationId xmlns:a16="http://schemas.microsoft.com/office/drawing/2014/main" id="{37697469-DC08-DE78-1A57-B887273444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3460891"/>
            <a:ext cx="903840" cy="720000"/>
            <a:chOff x="3650503" y="2190213"/>
            <a:chExt cx="903840" cy="72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DBA6ECA-50B3-BBEC-E4F9-8CA1216CB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54F317-5A2A-2424-23BB-2DE4DC08A0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8" name="Hn1">
            <a:extLst>
              <a:ext uri="{FF2B5EF4-FFF2-40B4-BE49-F238E27FC236}">
                <a16:creationId xmlns:a16="http://schemas.microsoft.com/office/drawing/2014/main" id="{9F0EEE1D-2ADD-6AAA-0CE8-6B1F8ADFE7D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49005" y="2478511"/>
            <a:ext cx="903840" cy="720000"/>
            <a:chOff x="3650503" y="2190213"/>
            <a:chExt cx="903840" cy="72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6F3EAF8-DA85-7C41-A245-973D467AF7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46433BA-BFC4-E34D-91CA-F9E94729F4D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50503" y="2258123"/>
              <a:ext cx="90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h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9" name="Output-Y1">
            <a:extLst>
              <a:ext uri="{FF2B5EF4-FFF2-40B4-BE49-F238E27FC236}">
                <a16:creationId xmlns:a16="http://schemas.microsoft.com/office/drawing/2014/main" id="{17CECABB-5838-82D6-53F6-098CCACB53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2966023"/>
            <a:ext cx="742860" cy="720000"/>
            <a:chOff x="3719563" y="2190213"/>
            <a:chExt cx="74286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2CAFC0-9CAC-DFBE-F77B-D2B49B45E3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EC07E02-02C7-3EDA-BDB3-9A2F2EFAAB5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1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88" name="Output-Y2">
            <a:extLst>
              <a:ext uri="{FF2B5EF4-FFF2-40B4-BE49-F238E27FC236}">
                <a16:creationId xmlns:a16="http://schemas.microsoft.com/office/drawing/2014/main" id="{C319A361-AC29-850A-FB9D-307A6A3C7D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58855" y="3955759"/>
            <a:ext cx="742860" cy="720000"/>
            <a:chOff x="3719563" y="2190213"/>
            <a:chExt cx="74286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0CDD34D-BC49-89E3-1AFE-665E2106E43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E14888C-EC8D-C82C-5DEC-4B1EB510C3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42423" y="2258123"/>
              <a:ext cx="7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latin typeface="Arial Rounded MT Bold" panose="020F0704030504030204" pitchFamily="34" charset="0"/>
                </a:rPr>
                <a:t>y</a:t>
              </a:r>
              <a:r>
                <a:rPr lang="de-DE" sz="2800" baseline="-25000" dirty="0">
                  <a:latin typeface="Arial Rounded MT Bold" panose="020F0704030504030204" pitchFamily="34" charset="0"/>
                </a:rPr>
                <a:t>2</a:t>
              </a:r>
              <a:endParaRPr lang="de-DE" sz="28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23" name="Textfeld 222">
            <a:extLst>
              <a:ext uri="{FF2B5EF4-FFF2-40B4-BE49-F238E27FC236}">
                <a16:creationId xmlns:a16="http://schemas.microsoft.com/office/drawing/2014/main" id="{A31AAC9F-8BD2-2E28-FFE1-60109C1B34A2}"/>
              </a:ext>
            </a:extLst>
          </p:cNvPr>
          <p:cNvSpPr txBox="1"/>
          <p:nvPr/>
        </p:nvSpPr>
        <p:spPr>
          <a:xfrm>
            <a:off x="-2611420" y="-646986"/>
            <a:ext cx="1132947" cy="646986"/>
          </a:xfrm>
          <a:prstGeom prst="roundRect">
            <a:avLst/>
          </a:prstGeom>
          <a:solidFill>
            <a:srgbClr val="7030A0">
              <a:alpha val="40000"/>
            </a:srgbClr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Bias</a:t>
            </a:r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A468198F-C465-F683-7D90-3522958D40FC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-1478473" y="-323493"/>
            <a:ext cx="720000" cy="1237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B8B91002-EE27-2554-AD86-D89168FD7376}"/>
              </a:ext>
            </a:extLst>
          </p:cNvPr>
          <p:cNvSpPr txBox="1"/>
          <p:nvPr/>
        </p:nvSpPr>
        <p:spPr>
          <a:xfrm>
            <a:off x="5506242" y="7317160"/>
            <a:ext cx="1611823" cy="646986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Arial Rounded MT Bold" panose="020F0704030504030204" pitchFamily="34" charset="0"/>
              </a:rPr>
              <a:t>Kante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C1D66B6-83DA-AEF3-6F73-739D620B0AA9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596027" y="7314563"/>
            <a:ext cx="1910215" cy="3260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</a:t>
            </a:r>
          </a:p>
        </p:txBody>
      </p:sp>
    </p:spTree>
    <p:extLst>
      <p:ext uri="{BB962C8B-B14F-4D97-AF65-F5344CB8AC3E}">
        <p14:creationId xmlns:p14="http://schemas.microsoft.com/office/powerpoint/2010/main" val="34483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82F64884-B7D3-FDD5-EFEB-06DDAD8C04F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73209" y="861774"/>
            <a:ext cx="7321226" cy="3634026"/>
            <a:chOff x="1590285" y="1192505"/>
            <a:chExt cx="9011430" cy="4472990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9ACF8159-D863-2033-BB96-FFA4F9814FB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0" idx="6"/>
              <a:endCxn id="148" idx="2"/>
            </p:cNvCxnSpPr>
            <p:nvPr/>
          </p:nvCxnSpPr>
          <p:spPr>
            <a:xfrm flipV="1">
              <a:off x="2323831" y="4803271"/>
              <a:ext cx="1984384" cy="50222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405A4B1F-CF35-9B4F-8C63-1BD9F20B136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4" idx="3"/>
              <a:endCxn id="148" idx="2"/>
            </p:cNvCxnSpPr>
            <p:nvPr/>
          </p:nvCxnSpPr>
          <p:spPr>
            <a:xfrm>
              <a:off x="2333145" y="4297473"/>
              <a:ext cx="1975070" cy="50579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7EED087C-D2DC-655F-CFF3-43A748A75CA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7" idx="3"/>
              <a:endCxn id="148" idx="2"/>
            </p:cNvCxnSpPr>
            <p:nvPr/>
          </p:nvCxnSpPr>
          <p:spPr>
            <a:xfrm>
              <a:off x="2333145" y="3307737"/>
              <a:ext cx="1975070" cy="149553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D8F60D65-EC90-FBCC-DCBA-DE43809EE49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0" idx="3"/>
              <a:endCxn id="148" idx="2"/>
            </p:cNvCxnSpPr>
            <p:nvPr/>
          </p:nvCxnSpPr>
          <p:spPr>
            <a:xfrm>
              <a:off x="2333145" y="2318000"/>
              <a:ext cx="1975070" cy="24852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D8D43D8-EB43-7FCD-4AFF-261AF479EC9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2"/>
              <a:endCxn id="142" idx="6"/>
            </p:cNvCxnSpPr>
            <p:nvPr/>
          </p:nvCxnSpPr>
          <p:spPr>
            <a:xfrm flipH="1" flipV="1">
              <a:off x="5028215" y="2838511"/>
              <a:ext cx="2089850" cy="19647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6C855FC9-134F-6DC9-D65B-48116615ED7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2"/>
              <a:endCxn id="145" idx="6"/>
            </p:cNvCxnSpPr>
            <p:nvPr/>
          </p:nvCxnSpPr>
          <p:spPr>
            <a:xfrm flipH="1" flipV="1">
              <a:off x="5028215" y="3820891"/>
              <a:ext cx="2089850" cy="98238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6F6903D-1301-5345-0477-8DE716917C7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2"/>
              <a:endCxn id="148" idx="6"/>
            </p:cNvCxnSpPr>
            <p:nvPr/>
          </p:nvCxnSpPr>
          <p:spPr>
            <a:xfrm flipH="1">
              <a:off x="5028215" y="4803271"/>
              <a:ext cx="208985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6E2EF6DB-F1C3-025C-913A-D3E5BCC0204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0" idx="3"/>
              <a:endCxn id="145" idx="2"/>
            </p:cNvCxnSpPr>
            <p:nvPr/>
          </p:nvCxnSpPr>
          <p:spPr>
            <a:xfrm>
              <a:off x="2333145" y="2318000"/>
              <a:ext cx="1975070" cy="1502891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00AD54F-5434-52A4-D016-47F46714F63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7" idx="3"/>
            </p:cNvCxnSpPr>
            <p:nvPr/>
          </p:nvCxnSpPr>
          <p:spPr>
            <a:xfrm>
              <a:off x="2333145" y="3307737"/>
              <a:ext cx="1975070" cy="51315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778C3A1-B539-5157-E750-10CF9AEC76E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4" idx="3"/>
              <a:endCxn id="145" idx="2"/>
            </p:cNvCxnSpPr>
            <p:nvPr/>
          </p:nvCxnSpPr>
          <p:spPr>
            <a:xfrm flipV="1">
              <a:off x="2333145" y="3820891"/>
              <a:ext cx="1975070" cy="47658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425D3311-D01E-4C9B-C2B6-95CD490D10E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0" idx="6"/>
              <a:endCxn id="145" idx="2"/>
            </p:cNvCxnSpPr>
            <p:nvPr/>
          </p:nvCxnSpPr>
          <p:spPr>
            <a:xfrm flipV="1">
              <a:off x="2323831" y="3820891"/>
              <a:ext cx="1984384" cy="148460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06CA56E-081B-FF87-63AF-0151EE7B015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2" idx="6"/>
              <a:endCxn id="154" idx="2"/>
            </p:cNvCxnSpPr>
            <p:nvPr/>
          </p:nvCxnSpPr>
          <p:spPr>
            <a:xfrm>
              <a:off x="5028215" y="2838511"/>
              <a:ext cx="2089850" cy="98238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4567D00A-CD5E-D7C0-EFBC-B1A741AF125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5" idx="6"/>
              <a:endCxn id="154" idx="2"/>
            </p:cNvCxnSpPr>
            <p:nvPr/>
          </p:nvCxnSpPr>
          <p:spPr>
            <a:xfrm>
              <a:off x="5028215" y="3820891"/>
              <a:ext cx="208985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F66F262D-5512-A090-E018-A69A5A8F594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8" idx="6"/>
              <a:endCxn id="154" idx="2"/>
            </p:cNvCxnSpPr>
            <p:nvPr/>
          </p:nvCxnSpPr>
          <p:spPr>
            <a:xfrm flipV="1">
              <a:off x="5028215" y="3820891"/>
              <a:ext cx="2089850" cy="98238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0779113C-C324-903E-C059-CEC359E8038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7" idx="6"/>
              <a:endCxn id="163" idx="2"/>
            </p:cNvCxnSpPr>
            <p:nvPr/>
          </p:nvCxnSpPr>
          <p:spPr>
            <a:xfrm>
              <a:off x="7838065" y="2838511"/>
              <a:ext cx="2020790" cy="14772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1B580D04-CAC3-0C4A-79B6-0A841A3DB93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4" idx="6"/>
              <a:endCxn id="163" idx="2"/>
            </p:cNvCxnSpPr>
            <p:nvPr/>
          </p:nvCxnSpPr>
          <p:spPr>
            <a:xfrm>
              <a:off x="7838065" y="3820891"/>
              <a:ext cx="2020790" cy="49486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AF56C15E-3D20-2CFF-5D8D-A2C17889208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6"/>
              <a:endCxn id="163" idx="2"/>
            </p:cNvCxnSpPr>
            <p:nvPr/>
          </p:nvCxnSpPr>
          <p:spPr>
            <a:xfrm flipV="1">
              <a:off x="7838065" y="4315759"/>
              <a:ext cx="2020790" cy="48751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59F28AF-045E-4D1F-C86D-21B1C33C632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0" idx="3"/>
              <a:endCxn id="142" idx="2"/>
            </p:cNvCxnSpPr>
            <p:nvPr/>
          </p:nvCxnSpPr>
          <p:spPr>
            <a:xfrm>
              <a:off x="2333145" y="2318000"/>
              <a:ext cx="1975070" cy="52051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203A869-7A34-A1A5-59D7-7B45248E76B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7" idx="3"/>
              <a:endCxn id="142" idx="2"/>
            </p:cNvCxnSpPr>
            <p:nvPr/>
          </p:nvCxnSpPr>
          <p:spPr>
            <a:xfrm flipV="1">
              <a:off x="2333145" y="2838512"/>
              <a:ext cx="1975070" cy="46922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77E78D9-659C-E742-DDD6-0B3977A84C9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4" idx="3"/>
              <a:endCxn id="142" idx="2"/>
            </p:cNvCxnSpPr>
            <p:nvPr/>
          </p:nvCxnSpPr>
          <p:spPr>
            <a:xfrm flipV="1">
              <a:off x="2333145" y="2838512"/>
              <a:ext cx="1975070" cy="145896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EC05CDA5-5203-23A2-F00E-09B24E1F22A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0" idx="6"/>
              <a:endCxn id="142" idx="2"/>
            </p:cNvCxnSpPr>
            <p:nvPr/>
          </p:nvCxnSpPr>
          <p:spPr>
            <a:xfrm flipV="1">
              <a:off x="2323831" y="2838511"/>
              <a:ext cx="1984384" cy="24669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7C85F86F-AB1A-7362-FBAD-5A38C026CFA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7" idx="2"/>
              <a:endCxn id="142" idx="6"/>
            </p:cNvCxnSpPr>
            <p:nvPr/>
          </p:nvCxnSpPr>
          <p:spPr>
            <a:xfrm flipH="1">
              <a:off x="5028215" y="2838511"/>
              <a:ext cx="208985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FF8AF8F2-3D24-3ECE-7D04-7E1E9A6B724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7" idx="2"/>
              <a:endCxn id="145" idx="6"/>
            </p:cNvCxnSpPr>
            <p:nvPr/>
          </p:nvCxnSpPr>
          <p:spPr>
            <a:xfrm flipH="1">
              <a:off x="5028215" y="2838511"/>
              <a:ext cx="2089850" cy="9823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8A9B81E2-3D12-403D-403A-0A9EF8EC13B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8" idx="6"/>
              <a:endCxn id="157" idx="2"/>
            </p:cNvCxnSpPr>
            <p:nvPr/>
          </p:nvCxnSpPr>
          <p:spPr>
            <a:xfrm flipV="1">
              <a:off x="5028215" y="2838511"/>
              <a:ext cx="2089850" cy="196476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1C2882A4-A1CC-A03F-B244-D3A7691AA4A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0" idx="2"/>
              <a:endCxn id="157" idx="6"/>
            </p:cNvCxnSpPr>
            <p:nvPr/>
          </p:nvCxnSpPr>
          <p:spPr>
            <a:xfrm flipH="1" flipV="1">
              <a:off x="7838065" y="2838511"/>
              <a:ext cx="2020790" cy="48751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AECCC5F2-72CA-B273-7741-E09B5D0AC4B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0" idx="2"/>
              <a:endCxn id="154" idx="6"/>
            </p:cNvCxnSpPr>
            <p:nvPr/>
          </p:nvCxnSpPr>
          <p:spPr>
            <a:xfrm flipH="1">
              <a:off x="7838065" y="3326023"/>
              <a:ext cx="2020790" cy="49486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B8B0091F-DA54-2BB2-E664-C4C7F144AEF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0" idx="2"/>
              <a:endCxn id="151" idx="6"/>
            </p:cNvCxnSpPr>
            <p:nvPr/>
          </p:nvCxnSpPr>
          <p:spPr>
            <a:xfrm flipH="1">
              <a:off x="7838065" y="3326023"/>
              <a:ext cx="2020790" cy="14772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85410BED-15DD-65CB-0200-217C9EAEC36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8" idx="6"/>
              <a:endCxn id="148" idx="2"/>
            </p:cNvCxnSpPr>
            <p:nvPr/>
          </p:nvCxnSpPr>
          <p:spPr>
            <a:xfrm>
              <a:off x="3029427" y="1555095"/>
              <a:ext cx="1278788" cy="324817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A0E4098-E3F3-FD68-8CCE-3EA27F40648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8" idx="6"/>
              <a:endCxn id="145" idx="2"/>
            </p:cNvCxnSpPr>
            <p:nvPr/>
          </p:nvCxnSpPr>
          <p:spPr>
            <a:xfrm>
              <a:off x="3029427" y="1555095"/>
              <a:ext cx="1278788" cy="226579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6AA6EBBB-C307-64C2-EFBF-446DFFE5DA5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2" idx="6"/>
              <a:endCxn id="163" idx="2"/>
            </p:cNvCxnSpPr>
            <p:nvPr/>
          </p:nvCxnSpPr>
          <p:spPr>
            <a:xfrm>
              <a:off x="8438078" y="1590790"/>
              <a:ext cx="1420777" cy="272496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A1AC7446-0B48-7A4D-2523-FDBED89BFCE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2" idx="6"/>
              <a:endCxn id="160" idx="2"/>
            </p:cNvCxnSpPr>
            <p:nvPr/>
          </p:nvCxnSpPr>
          <p:spPr>
            <a:xfrm>
              <a:off x="8438078" y="1590790"/>
              <a:ext cx="1420777" cy="173523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282B132D-DC59-50D5-401E-C85E9D16059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5" idx="6"/>
              <a:endCxn id="151" idx="2"/>
            </p:cNvCxnSpPr>
            <p:nvPr/>
          </p:nvCxnSpPr>
          <p:spPr>
            <a:xfrm>
              <a:off x="5748215" y="1552505"/>
              <a:ext cx="1369850" cy="325076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9819864-3740-77DF-03F5-9F5434CC8E3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5" idx="6"/>
              <a:endCxn id="154" idx="2"/>
            </p:cNvCxnSpPr>
            <p:nvPr/>
          </p:nvCxnSpPr>
          <p:spPr>
            <a:xfrm>
              <a:off x="5748215" y="1552505"/>
              <a:ext cx="1369850" cy="226838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6B9E535A-EA51-FE7C-B1C7-1677343FE7E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5" idx="6"/>
              <a:endCxn id="157" idx="2"/>
            </p:cNvCxnSpPr>
            <p:nvPr/>
          </p:nvCxnSpPr>
          <p:spPr>
            <a:xfrm>
              <a:off x="5748215" y="1552505"/>
              <a:ext cx="1369850" cy="12860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Input-...">
              <a:extLst>
                <a:ext uri="{FF2B5EF4-FFF2-40B4-BE49-F238E27FC236}">
                  <a16:creationId xmlns:a16="http://schemas.microsoft.com/office/drawing/2014/main" id="{B780FCC9-C985-7788-B4D8-A6567DC625E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9599" y="4945495"/>
              <a:ext cx="724232" cy="720000"/>
              <a:chOff x="3715331" y="2190213"/>
              <a:chExt cx="724232" cy="720000"/>
            </a:xfrm>
          </p:grpSpPr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B025F491-C325-5E27-077C-0F2CD5AC865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9F42A065-34E7-6751-17F9-68F3849B14F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5331" y="2276411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4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2" name="Input-X3">
              <a:extLst>
                <a:ext uri="{FF2B5EF4-FFF2-40B4-BE49-F238E27FC236}">
                  <a16:creationId xmlns:a16="http://schemas.microsoft.com/office/drawing/2014/main" id="{D40F2B2B-9386-D2ED-2F97-631D4E898A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0285" y="3955759"/>
              <a:ext cx="742860" cy="720000"/>
              <a:chOff x="3719563" y="2190213"/>
              <a:chExt cx="742860" cy="720000"/>
            </a:xfrm>
          </p:grpSpPr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CB6A551C-311D-B2F0-9550-1E127AA9153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1D611438-BFDB-A662-7D8E-DE6B8CD1913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5" name="Input-X2">
              <a:extLst>
                <a:ext uri="{FF2B5EF4-FFF2-40B4-BE49-F238E27FC236}">
                  <a16:creationId xmlns:a16="http://schemas.microsoft.com/office/drawing/2014/main" id="{AF08BCA9-FCBC-D702-745C-5F2179510F6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0285" y="2966023"/>
              <a:ext cx="742860" cy="720000"/>
              <a:chOff x="3719563" y="2190213"/>
              <a:chExt cx="742860" cy="720000"/>
            </a:xfrm>
          </p:grpSpPr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BFAB6762-1AE7-60A0-857B-EA9EE01CED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08023AF4-2EBF-6053-06EE-D6849A50C68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8" name="Input-X1">
              <a:extLst>
                <a:ext uri="{FF2B5EF4-FFF2-40B4-BE49-F238E27FC236}">
                  <a16:creationId xmlns:a16="http://schemas.microsoft.com/office/drawing/2014/main" id="{E7DECA25-4113-E6F1-9D71-FA2AC92FA17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0285" y="1976287"/>
              <a:ext cx="742860" cy="720000"/>
              <a:chOff x="3719563" y="2190213"/>
              <a:chExt cx="742860" cy="720000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FD891410-96E4-CBB9-BBF9-CD910246E0C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6198EAFB-202F-0815-5E57-57F468FF2C3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1" name="B3">
              <a:extLst>
                <a:ext uri="{FF2B5EF4-FFF2-40B4-BE49-F238E27FC236}">
                  <a16:creationId xmlns:a16="http://schemas.microsoft.com/office/drawing/2014/main" id="{6B8AB783-A185-F9F5-4411-7EDA7833AFB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18078" y="1230790"/>
              <a:ext cx="742860" cy="720000"/>
              <a:chOff x="3719563" y="2190213"/>
              <a:chExt cx="742860" cy="720000"/>
            </a:xfrm>
          </p:grpSpPr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BD831F05-13A5-2299-9997-83AC752908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3589F512-A84A-057A-B6A3-622930C3AF3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4" name="B2">
              <a:extLst>
                <a:ext uri="{FF2B5EF4-FFF2-40B4-BE49-F238E27FC236}">
                  <a16:creationId xmlns:a16="http://schemas.microsoft.com/office/drawing/2014/main" id="{776199D1-4351-96B5-C343-E074F424D0D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28215" y="1192505"/>
              <a:ext cx="742860" cy="720000"/>
              <a:chOff x="3719563" y="2190213"/>
              <a:chExt cx="742860" cy="720000"/>
            </a:xfrm>
          </p:grpSpPr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88A587E6-4BA0-9FDA-C04C-B84A3FF1C39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68957A92-032F-FE94-4D1D-5428E68679C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7" name="B1">
              <a:extLst>
                <a:ext uri="{FF2B5EF4-FFF2-40B4-BE49-F238E27FC236}">
                  <a16:creationId xmlns:a16="http://schemas.microsoft.com/office/drawing/2014/main" id="{44C4A7F5-4884-0C10-0821-DB811F9BAFF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309427" y="1195095"/>
              <a:ext cx="742860" cy="720000"/>
              <a:chOff x="3719563" y="2190213"/>
              <a:chExt cx="742860" cy="720000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E6AA914F-4346-6564-479F-41A6BDF181E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FDE07B18-1559-DCE0-A8AA-A4941EA7314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3C876861-3B58-C722-F48C-826DB7ED58E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8" idx="6"/>
              <a:endCxn id="142" idx="2"/>
            </p:cNvCxnSpPr>
            <p:nvPr/>
          </p:nvCxnSpPr>
          <p:spPr>
            <a:xfrm>
              <a:off x="3029427" y="1555095"/>
              <a:ext cx="1278788" cy="128341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H11">
              <a:extLst>
                <a:ext uri="{FF2B5EF4-FFF2-40B4-BE49-F238E27FC236}">
                  <a16:creationId xmlns:a16="http://schemas.microsoft.com/office/drawing/2014/main" id="{0B42C73D-CF24-5497-D3B6-4C01F5FAB41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39155" y="2478511"/>
              <a:ext cx="903840" cy="720000"/>
              <a:chOff x="3650503" y="2190213"/>
              <a:chExt cx="903840" cy="720000"/>
            </a:xfrm>
          </p:grpSpPr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40F97729-A6CC-6201-C3DD-57080BA01D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0982D660-6AD5-410F-CF14-81C876FEBC2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44" name="H12">
              <a:extLst>
                <a:ext uri="{FF2B5EF4-FFF2-40B4-BE49-F238E27FC236}">
                  <a16:creationId xmlns:a16="http://schemas.microsoft.com/office/drawing/2014/main" id="{948ABCE5-B590-349E-252D-80D0C1BACAF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39155" y="3460891"/>
              <a:ext cx="903840" cy="720000"/>
              <a:chOff x="3650503" y="2190213"/>
              <a:chExt cx="903840" cy="72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C5B9EAA3-8192-AC7C-5884-4CD5F5238C1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981BB6A1-43BE-CA1E-7A4E-27FFA93CBE9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47" name="H13">
              <a:extLst>
                <a:ext uri="{FF2B5EF4-FFF2-40B4-BE49-F238E27FC236}">
                  <a16:creationId xmlns:a16="http://schemas.microsoft.com/office/drawing/2014/main" id="{CDCCBD11-3DA1-9ABB-2835-B0A50AF766B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39155" y="4443271"/>
              <a:ext cx="903840" cy="720000"/>
              <a:chOff x="3650503" y="2190213"/>
              <a:chExt cx="903840" cy="720000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717F6EC0-B04B-8D15-4C67-25B4223419B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379562C-DC9C-2CD7-58A5-C5D9D55EAA4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0" name="Hn3">
              <a:extLst>
                <a:ext uri="{FF2B5EF4-FFF2-40B4-BE49-F238E27FC236}">
                  <a16:creationId xmlns:a16="http://schemas.microsoft.com/office/drawing/2014/main" id="{6FA60A73-DB01-1708-0E56-E15DE40C8B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049005" y="4443271"/>
              <a:ext cx="903840" cy="720000"/>
              <a:chOff x="3650503" y="2190213"/>
              <a:chExt cx="903840" cy="720000"/>
            </a:xfrm>
          </p:grpSpPr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D6F50DA8-77FE-47FF-7F5D-BF34A3A2226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A3BE99B7-409F-FD4E-20C3-53B37730CF6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3" name="Hn2">
              <a:extLst>
                <a:ext uri="{FF2B5EF4-FFF2-40B4-BE49-F238E27FC236}">
                  <a16:creationId xmlns:a16="http://schemas.microsoft.com/office/drawing/2014/main" id="{51DD69DD-4551-2CD9-B2A0-179635B565C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049005" y="3460891"/>
              <a:ext cx="903840" cy="720000"/>
              <a:chOff x="3650503" y="2190213"/>
              <a:chExt cx="903840" cy="720000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848F5B97-E8C5-0E6F-5A64-6DA9CD617F4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FF4C58E4-0C08-81EC-EC34-73593FD0FEA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6" name="Hn1">
              <a:extLst>
                <a:ext uri="{FF2B5EF4-FFF2-40B4-BE49-F238E27FC236}">
                  <a16:creationId xmlns:a16="http://schemas.microsoft.com/office/drawing/2014/main" id="{0740C387-A899-08D7-2272-5CEC9C8BBE9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049005" y="2478511"/>
              <a:ext cx="903840" cy="720000"/>
              <a:chOff x="3650503" y="2190213"/>
              <a:chExt cx="903840" cy="720000"/>
            </a:xfrm>
          </p:grpSpPr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CBEB15F8-30C7-B4AA-A619-63A37C630E9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1B01ACC2-73ED-AB80-6653-C33F73D97CE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9" name="Output-Y1">
              <a:extLst>
                <a:ext uri="{FF2B5EF4-FFF2-40B4-BE49-F238E27FC236}">
                  <a16:creationId xmlns:a16="http://schemas.microsoft.com/office/drawing/2014/main" id="{4286F0FC-2795-69E0-E319-12A707465D6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858855" y="2966023"/>
              <a:ext cx="742860" cy="720000"/>
              <a:chOff x="3719563" y="2190213"/>
              <a:chExt cx="742860" cy="720000"/>
            </a:xfrm>
          </p:grpSpPr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4723A66A-483C-A28F-9DD2-FE77E5E6B7D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DEBD4DEF-744D-3222-528E-4AF6762BC1D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y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62" name="Output-Y2">
              <a:extLst>
                <a:ext uri="{FF2B5EF4-FFF2-40B4-BE49-F238E27FC236}">
                  <a16:creationId xmlns:a16="http://schemas.microsoft.com/office/drawing/2014/main" id="{9E52FE7E-5346-FEBA-97FD-5E415EB03CF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858855" y="3955759"/>
              <a:ext cx="742860" cy="720000"/>
              <a:chOff x="3719563" y="2190213"/>
              <a:chExt cx="742860" cy="720000"/>
            </a:xfrm>
          </p:grpSpPr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56129742-E729-08C2-BDA0-7731E9DDC99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4685AF30-7551-E9B8-5E3D-FD9B4A8B076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y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 - Ablauf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104B0994-10E4-4595-B48F-CAF2965D7064}"/>
              </a:ext>
            </a:extLst>
          </p:cNvPr>
          <p:cNvSpPr txBox="1"/>
          <p:nvPr/>
        </p:nvSpPr>
        <p:spPr>
          <a:xfrm>
            <a:off x="299035" y="1163861"/>
            <a:ext cx="44174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Initialisierung des Neuronalen Netzes mit zufälligen Gewichten und Bias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44BC14F9-6C17-62F0-9389-77C657C1BE1D}"/>
              </a:ext>
            </a:extLst>
          </p:cNvPr>
          <p:cNvGrpSpPr/>
          <p:nvPr/>
        </p:nvGrpSpPr>
        <p:grpSpPr>
          <a:xfrm>
            <a:off x="5092332" y="5293011"/>
            <a:ext cx="6761632" cy="1080000"/>
            <a:chOff x="4516529" y="5037573"/>
            <a:chExt cx="6761632" cy="1080000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34273128-8AA7-A9CC-267C-5E525CE2527F}"/>
                </a:ext>
              </a:extLst>
            </p:cNvPr>
            <p:cNvGrpSpPr/>
            <p:nvPr/>
          </p:nvGrpSpPr>
          <p:grpSpPr>
            <a:xfrm>
              <a:off x="4516529" y="5037573"/>
              <a:ext cx="3636804" cy="1080000"/>
              <a:chOff x="4505109" y="5102152"/>
              <a:chExt cx="3636804" cy="1080000"/>
            </a:xfrm>
          </p:grpSpPr>
          <p:sp>
            <p:nvSpPr>
              <p:cNvPr id="168" name="Rechteck: abgerundete Ecken 167">
                <a:extLst>
                  <a:ext uri="{FF2B5EF4-FFF2-40B4-BE49-F238E27FC236}">
                    <a16:creationId xmlns:a16="http://schemas.microsoft.com/office/drawing/2014/main" id="{C3C20F06-76CB-F79B-65C9-549E10766665}"/>
                  </a:ext>
                </a:extLst>
              </p:cNvPr>
              <p:cNvSpPr/>
              <p:nvPr/>
            </p:nvSpPr>
            <p:spPr>
              <a:xfrm>
                <a:off x="4505109" y="5102152"/>
                <a:ext cx="3240000" cy="1080000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latin typeface="Arial Rounded MT Bold" panose="020F0704030504030204" pitchFamily="34" charset="0"/>
                  </a:rPr>
                  <a:t>90 % Trainingsdaten</a:t>
                </a:r>
                <a:endParaRPr lang="de-DE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9" name="Rechteck: abgerundete Ecken 168">
                <a:extLst>
                  <a:ext uri="{FF2B5EF4-FFF2-40B4-BE49-F238E27FC236}">
                    <a16:creationId xmlns:a16="http://schemas.microsoft.com/office/drawing/2014/main" id="{615A4A16-EF8D-BCED-AFCF-F7BC19580381}"/>
                  </a:ext>
                </a:extLst>
              </p:cNvPr>
              <p:cNvSpPr/>
              <p:nvPr/>
            </p:nvSpPr>
            <p:spPr>
              <a:xfrm>
                <a:off x="7763030" y="5102152"/>
                <a:ext cx="378883" cy="1080000"/>
              </a:xfrm>
              <a:prstGeom prst="roundRect">
                <a:avLst>
                  <a:gd name="adj" fmla="val 23371"/>
                </a:avLst>
              </a:prstGeom>
              <a:solidFill>
                <a:schemeClr val="accent6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2F545727-BF3D-EEC8-2C9E-1C4551148F65}"/>
                </a:ext>
              </a:extLst>
            </p:cNvPr>
            <p:cNvSpPr txBox="1"/>
            <p:nvPr/>
          </p:nvSpPr>
          <p:spPr>
            <a:xfrm>
              <a:off x="8688383" y="5322184"/>
              <a:ext cx="2589778" cy="510778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 Rounded MT Bold" panose="020F0704030504030204" pitchFamily="34" charset="0"/>
                </a:rPr>
                <a:t>10 % Testdaten</a:t>
              </a:r>
              <a:endParaRPr lang="de-DE" sz="2400" dirty="0"/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977AFBB5-C63A-8411-3CD3-3516CA63F472}"/>
                </a:ext>
              </a:extLst>
            </p:cNvPr>
            <p:cNvCxnSpPr>
              <a:cxnSpLocks/>
              <a:stCxn id="172" idx="1"/>
              <a:endCxn id="169" idx="3"/>
            </p:cNvCxnSpPr>
            <p:nvPr/>
          </p:nvCxnSpPr>
          <p:spPr>
            <a:xfrm flipH="1">
              <a:off x="8153333" y="5577573"/>
              <a:ext cx="535050" cy="0"/>
            </a:xfrm>
            <a:prstGeom prst="straightConnector1">
              <a:avLst/>
            </a:prstGeom>
            <a:ln w="38100" cap="rnd">
              <a:solidFill>
                <a:schemeClr val="accent6"/>
              </a:solidFill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Ellipse 209">
            <a:extLst>
              <a:ext uri="{FF2B5EF4-FFF2-40B4-BE49-F238E27FC236}">
                <a16:creationId xmlns:a16="http://schemas.microsoft.com/office/drawing/2014/main" id="{8195F2B0-586F-0840-D956-6CC1BF89D129}"/>
              </a:ext>
            </a:extLst>
          </p:cNvPr>
          <p:cNvSpPr/>
          <p:nvPr/>
        </p:nvSpPr>
        <p:spPr>
          <a:xfrm>
            <a:off x="10265592" y="147201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C5BAC187-0587-1D14-1A1A-A7B1B2C58286}"/>
              </a:ext>
            </a:extLst>
          </p:cNvPr>
          <p:cNvSpPr/>
          <p:nvPr/>
        </p:nvSpPr>
        <p:spPr>
          <a:xfrm>
            <a:off x="8147175" y="147783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79,0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AEE516E0-BEF8-F7A7-6FBD-BB2283184C34}"/>
              </a:ext>
            </a:extLst>
          </p:cNvPr>
          <p:cNvSpPr/>
          <p:nvPr/>
        </p:nvSpPr>
        <p:spPr>
          <a:xfrm>
            <a:off x="5601549" y="370749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23,7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CBD410D-7B72-5187-CA39-47DD2151930E}"/>
              </a:ext>
            </a:extLst>
          </p:cNvPr>
          <p:cNvSpPr/>
          <p:nvPr/>
        </p:nvSpPr>
        <p:spPr>
          <a:xfrm>
            <a:off x="5475483" y="314250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87,9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75D899AE-085B-6801-7255-8551CD06C8E4}"/>
              </a:ext>
            </a:extLst>
          </p:cNvPr>
          <p:cNvSpPr/>
          <p:nvPr/>
        </p:nvSpPr>
        <p:spPr>
          <a:xfrm>
            <a:off x="5420474" y="246739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54,3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0D13FBCA-C9C0-5989-8637-07B16069CF9F}"/>
              </a:ext>
            </a:extLst>
          </p:cNvPr>
          <p:cNvSpPr/>
          <p:nvPr/>
        </p:nvSpPr>
        <p:spPr>
          <a:xfrm>
            <a:off x="5401585" y="1828849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45,3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66DB4E1B-DD28-0754-1678-CF6A9E639278}"/>
              </a:ext>
            </a:extLst>
          </p:cNvPr>
          <p:cNvSpPr/>
          <p:nvPr/>
        </p:nvSpPr>
        <p:spPr>
          <a:xfrm>
            <a:off x="5942421" y="145866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13,1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F6C44F6F-5F15-93F4-13E2-0D3CC2BE7172}"/>
              </a:ext>
            </a:extLst>
          </p:cNvPr>
          <p:cNvSpPr/>
          <p:nvPr/>
        </p:nvSpPr>
        <p:spPr>
          <a:xfrm>
            <a:off x="10044137" y="3429000"/>
            <a:ext cx="738747" cy="268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73,2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ABBAC4FC-3D1E-1E60-4354-1B057A461B11}"/>
              </a:ext>
            </a:extLst>
          </p:cNvPr>
          <p:cNvSpPr/>
          <p:nvPr/>
        </p:nvSpPr>
        <p:spPr>
          <a:xfrm rot="1349063">
            <a:off x="7768154" y="34614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47,5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5ABCB7BF-62CA-D5CB-62F9-96F18FB12B89}"/>
              </a:ext>
            </a:extLst>
          </p:cNvPr>
          <p:cNvSpPr/>
          <p:nvPr/>
        </p:nvSpPr>
        <p:spPr>
          <a:xfrm>
            <a:off x="7746383" y="2836078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82E71018-3E5E-E930-7096-703EF102ABE5}"/>
              </a:ext>
            </a:extLst>
          </p:cNvPr>
          <p:cNvSpPr/>
          <p:nvPr/>
        </p:nvSpPr>
        <p:spPr>
          <a:xfrm rot="20834897">
            <a:off x="7737271" y="216370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6,4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3BBCE705-7AA3-5C11-EF04-55736DC4C83F}"/>
              </a:ext>
            </a:extLst>
          </p:cNvPr>
          <p:cNvSpPr/>
          <p:nvPr/>
        </p:nvSpPr>
        <p:spPr>
          <a:xfrm>
            <a:off x="9920342" y="22478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16,2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F892D472-DAD8-9DBF-9EEC-CBE4925A63AC}"/>
              </a:ext>
            </a:extLst>
          </p:cNvPr>
          <p:cNvSpPr/>
          <p:nvPr/>
        </p:nvSpPr>
        <p:spPr>
          <a:xfrm>
            <a:off x="9934647" y="284185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182</a:t>
            </a:r>
            <a:endParaRPr lang="de-D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15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ACF8159-D863-2033-BB96-FFA4F9814FBD}"/>
              </a:ext>
            </a:extLst>
          </p:cNvPr>
          <p:cNvCxnSpPr>
            <a:cxnSpLocks/>
            <a:stCxn id="120" idx="6"/>
            <a:endCxn id="148" idx="2"/>
          </p:cNvCxnSpPr>
          <p:nvPr/>
        </p:nvCxnSpPr>
        <p:spPr>
          <a:xfrm flipV="1">
            <a:off x="5369169" y="3795297"/>
            <a:ext cx="1612188" cy="40802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05A4B1F-CF35-9B4F-8C63-1BD9F20B136D}"/>
              </a:ext>
            </a:extLst>
          </p:cNvPr>
          <p:cNvCxnSpPr>
            <a:cxnSpLocks/>
            <a:stCxn id="124" idx="3"/>
            <a:endCxn id="148" idx="2"/>
          </p:cNvCxnSpPr>
          <p:nvPr/>
        </p:nvCxnSpPr>
        <p:spPr>
          <a:xfrm>
            <a:off x="5348737" y="3404105"/>
            <a:ext cx="1632621" cy="39119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EED087C-D2DC-655F-CFF3-43A748A75CA9}"/>
              </a:ext>
            </a:extLst>
          </p:cNvPr>
          <p:cNvCxnSpPr>
            <a:cxnSpLocks/>
            <a:stCxn id="127" idx="3"/>
            <a:endCxn id="148" idx="2"/>
          </p:cNvCxnSpPr>
          <p:nvPr/>
        </p:nvCxnSpPr>
        <p:spPr>
          <a:xfrm>
            <a:off x="5356265" y="2594196"/>
            <a:ext cx="1625093" cy="120110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D8F60D65-EC90-FBCC-DCBA-DE43809EE490}"/>
              </a:ext>
            </a:extLst>
          </p:cNvPr>
          <p:cNvCxnSpPr>
            <a:cxnSpLocks/>
            <a:stCxn id="130" idx="3"/>
            <a:endCxn id="148" idx="2"/>
          </p:cNvCxnSpPr>
          <p:nvPr/>
        </p:nvCxnSpPr>
        <p:spPr>
          <a:xfrm>
            <a:off x="5369170" y="1774355"/>
            <a:ext cx="1612188" cy="20209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D8D43D8-EB43-7FCD-4AFF-261AF479EC93}"/>
              </a:ext>
            </a:extLst>
          </p:cNvPr>
          <p:cNvCxnSpPr>
            <a:cxnSpLocks/>
            <a:stCxn id="151" idx="2"/>
            <a:endCxn id="142" idx="6"/>
          </p:cNvCxnSpPr>
          <p:nvPr/>
        </p:nvCxnSpPr>
        <p:spPr>
          <a:xfrm flipH="1" flipV="1">
            <a:off x="7566313" y="2199052"/>
            <a:ext cx="1697873" cy="15962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6C855FC9-134F-6DC9-D65B-48116615ED78}"/>
              </a:ext>
            </a:extLst>
          </p:cNvPr>
          <p:cNvCxnSpPr>
            <a:cxnSpLocks/>
            <a:stCxn id="151" idx="2"/>
            <a:endCxn id="145" idx="6"/>
          </p:cNvCxnSpPr>
          <p:nvPr/>
        </p:nvCxnSpPr>
        <p:spPr>
          <a:xfrm flipH="1" flipV="1">
            <a:off x="7566313" y="2997175"/>
            <a:ext cx="1697873" cy="79812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6F6903D-1301-5345-0477-8DE716917C78}"/>
              </a:ext>
            </a:extLst>
          </p:cNvPr>
          <p:cNvCxnSpPr>
            <a:cxnSpLocks/>
            <a:stCxn id="151" idx="2"/>
            <a:endCxn id="148" idx="6"/>
          </p:cNvCxnSpPr>
          <p:nvPr/>
        </p:nvCxnSpPr>
        <p:spPr>
          <a:xfrm flipH="1">
            <a:off x="7566313" y="3795297"/>
            <a:ext cx="16978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E2EF6DB-F1C3-025C-913A-D3E5BCC02045}"/>
              </a:ext>
            </a:extLst>
          </p:cNvPr>
          <p:cNvCxnSpPr>
            <a:cxnSpLocks/>
            <a:stCxn id="130" idx="3"/>
            <a:endCxn id="145" idx="2"/>
          </p:cNvCxnSpPr>
          <p:nvPr/>
        </p:nvCxnSpPr>
        <p:spPr>
          <a:xfrm>
            <a:off x="5369170" y="1774355"/>
            <a:ext cx="1612187" cy="122282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500AD54F-5434-52A4-D016-47F46714F638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356263" y="2594196"/>
            <a:ext cx="1604621" cy="48546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2778C3A1-B539-5157-E750-10CF9AEC76E1}"/>
              </a:ext>
            </a:extLst>
          </p:cNvPr>
          <p:cNvCxnSpPr>
            <a:cxnSpLocks/>
            <a:stCxn id="124" idx="3"/>
            <a:endCxn id="145" idx="2"/>
          </p:cNvCxnSpPr>
          <p:nvPr/>
        </p:nvCxnSpPr>
        <p:spPr>
          <a:xfrm flipV="1">
            <a:off x="5348737" y="2997175"/>
            <a:ext cx="1632621" cy="40693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25D3311-D01E-4C9B-C2B6-95CD490D10E3}"/>
              </a:ext>
            </a:extLst>
          </p:cNvPr>
          <p:cNvCxnSpPr>
            <a:cxnSpLocks/>
            <a:stCxn id="120" idx="6"/>
            <a:endCxn id="145" idx="2"/>
          </p:cNvCxnSpPr>
          <p:nvPr/>
        </p:nvCxnSpPr>
        <p:spPr>
          <a:xfrm flipV="1">
            <a:off x="5369169" y="2997175"/>
            <a:ext cx="1612188" cy="120614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006CA56E-081B-FF87-63AF-0151EE7B0153}"/>
              </a:ext>
            </a:extLst>
          </p:cNvPr>
          <p:cNvCxnSpPr>
            <a:cxnSpLocks/>
            <a:stCxn id="142" idx="6"/>
            <a:endCxn id="154" idx="2"/>
          </p:cNvCxnSpPr>
          <p:nvPr/>
        </p:nvCxnSpPr>
        <p:spPr>
          <a:xfrm>
            <a:off x="7566313" y="2199052"/>
            <a:ext cx="1697873" cy="79812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567D00A-CD5E-D7C0-EFBC-B1A741AF125F}"/>
              </a:ext>
            </a:extLst>
          </p:cNvPr>
          <p:cNvCxnSpPr>
            <a:cxnSpLocks/>
            <a:stCxn id="145" idx="6"/>
            <a:endCxn id="154" idx="2"/>
          </p:cNvCxnSpPr>
          <p:nvPr/>
        </p:nvCxnSpPr>
        <p:spPr>
          <a:xfrm>
            <a:off x="7566313" y="2997175"/>
            <a:ext cx="1697873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66F262D-5512-A090-E018-A69A5A8F5945}"/>
              </a:ext>
            </a:extLst>
          </p:cNvPr>
          <p:cNvCxnSpPr>
            <a:cxnSpLocks/>
            <a:stCxn id="148" idx="6"/>
            <a:endCxn id="154" idx="2"/>
          </p:cNvCxnSpPr>
          <p:nvPr/>
        </p:nvCxnSpPr>
        <p:spPr>
          <a:xfrm flipV="1">
            <a:off x="7566313" y="2997175"/>
            <a:ext cx="1697873" cy="79812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779113C-C324-903E-C059-CEC359E8038C}"/>
              </a:ext>
            </a:extLst>
          </p:cNvPr>
          <p:cNvCxnSpPr>
            <a:cxnSpLocks/>
            <a:stCxn id="157" idx="6"/>
            <a:endCxn id="163" idx="2"/>
          </p:cNvCxnSpPr>
          <p:nvPr/>
        </p:nvCxnSpPr>
        <p:spPr>
          <a:xfrm>
            <a:off x="9849141" y="2199052"/>
            <a:ext cx="1641766" cy="120017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1B580D04-CAC3-0C4A-79B6-0A841A3DB938}"/>
              </a:ext>
            </a:extLst>
          </p:cNvPr>
          <p:cNvCxnSpPr>
            <a:cxnSpLocks/>
            <a:stCxn id="154" idx="6"/>
            <a:endCxn id="163" idx="2"/>
          </p:cNvCxnSpPr>
          <p:nvPr/>
        </p:nvCxnSpPr>
        <p:spPr>
          <a:xfrm>
            <a:off x="9849141" y="2997175"/>
            <a:ext cx="1641766" cy="40205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F56C15E-3D20-2CFF-5D8D-A2C17889208F}"/>
              </a:ext>
            </a:extLst>
          </p:cNvPr>
          <p:cNvCxnSpPr>
            <a:cxnSpLocks/>
            <a:stCxn id="151" idx="6"/>
            <a:endCxn id="163" idx="2"/>
          </p:cNvCxnSpPr>
          <p:nvPr/>
        </p:nvCxnSpPr>
        <p:spPr>
          <a:xfrm flipV="1">
            <a:off x="9849141" y="3399224"/>
            <a:ext cx="1641766" cy="39607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9F28AF-045E-4D1F-C86D-21B1C33C6320}"/>
              </a:ext>
            </a:extLst>
          </p:cNvPr>
          <p:cNvCxnSpPr>
            <a:cxnSpLocks/>
            <a:stCxn id="130" idx="3"/>
            <a:endCxn id="142" idx="2"/>
          </p:cNvCxnSpPr>
          <p:nvPr/>
        </p:nvCxnSpPr>
        <p:spPr>
          <a:xfrm>
            <a:off x="5369170" y="1774355"/>
            <a:ext cx="1612188" cy="42469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3A869-7A34-A1A5-59D7-7B45248E76BD}"/>
              </a:ext>
            </a:extLst>
          </p:cNvPr>
          <p:cNvCxnSpPr>
            <a:cxnSpLocks/>
            <a:stCxn id="127" idx="3"/>
            <a:endCxn id="142" idx="2"/>
          </p:cNvCxnSpPr>
          <p:nvPr/>
        </p:nvCxnSpPr>
        <p:spPr>
          <a:xfrm flipV="1">
            <a:off x="5356265" y="2199052"/>
            <a:ext cx="1625093" cy="3951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F77E78D9-659C-E742-DDD6-0B3977A84C9D}"/>
              </a:ext>
            </a:extLst>
          </p:cNvPr>
          <p:cNvCxnSpPr>
            <a:cxnSpLocks/>
            <a:stCxn id="124" idx="3"/>
            <a:endCxn id="142" idx="2"/>
          </p:cNvCxnSpPr>
          <p:nvPr/>
        </p:nvCxnSpPr>
        <p:spPr>
          <a:xfrm flipV="1">
            <a:off x="5348737" y="2199052"/>
            <a:ext cx="1632621" cy="120505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C05CDA5-5203-23A2-F00E-09B24E1F22A7}"/>
              </a:ext>
            </a:extLst>
          </p:cNvPr>
          <p:cNvCxnSpPr>
            <a:cxnSpLocks/>
            <a:stCxn id="120" idx="6"/>
            <a:endCxn id="142" idx="2"/>
          </p:cNvCxnSpPr>
          <p:nvPr/>
        </p:nvCxnSpPr>
        <p:spPr>
          <a:xfrm flipV="1">
            <a:off x="5369169" y="2199052"/>
            <a:ext cx="1612188" cy="20042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C85F86F-AB1A-7362-FBAD-5A38C026CFA0}"/>
              </a:ext>
            </a:extLst>
          </p:cNvPr>
          <p:cNvCxnSpPr>
            <a:cxnSpLocks/>
            <a:stCxn id="157" idx="2"/>
            <a:endCxn id="142" idx="6"/>
          </p:cNvCxnSpPr>
          <p:nvPr/>
        </p:nvCxnSpPr>
        <p:spPr>
          <a:xfrm flipH="1">
            <a:off x="7566313" y="2199052"/>
            <a:ext cx="169787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8AF8F2-3D24-3ECE-7D04-7E1E9A6B7248}"/>
              </a:ext>
            </a:extLst>
          </p:cNvPr>
          <p:cNvCxnSpPr>
            <a:cxnSpLocks/>
            <a:stCxn id="157" idx="2"/>
            <a:endCxn id="145" idx="6"/>
          </p:cNvCxnSpPr>
          <p:nvPr/>
        </p:nvCxnSpPr>
        <p:spPr>
          <a:xfrm flipH="1">
            <a:off x="7566313" y="2199052"/>
            <a:ext cx="1697873" cy="79812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8A9B81E2-3D12-403D-403A-0A9EF8EC13BC}"/>
              </a:ext>
            </a:extLst>
          </p:cNvPr>
          <p:cNvCxnSpPr>
            <a:cxnSpLocks/>
            <a:stCxn id="148" idx="6"/>
            <a:endCxn id="157" idx="2"/>
          </p:cNvCxnSpPr>
          <p:nvPr/>
        </p:nvCxnSpPr>
        <p:spPr>
          <a:xfrm flipV="1">
            <a:off x="7566313" y="2199052"/>
            <a:ext cx="1697873" cy="159624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C2882A4-A1CC-A03F-B244-D3A7691AA4AC}"/>
              </a:ext>
            </a:extLst>
          </p:cNvPr>
          <p:cNvCxnSpPr>
            <a:cxnSpLocks/>
            <a:stCxn id="160" idx="2"/>
            <a:endCxn id="157" idx="6"/>
          </p:cNvCxnSpPr>
          <p:nvPr/>
        </p:nvCxnSpPr>
        <p:spPr>
          <a:xfrm flipH="1" flipV="1">
            <a:off x="9849141" y="2199052"/>
            <a:ext cx="1641766" cy="39607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ECCC5F2-72CA-B273-7741-E09B5D0AC4BD}"/>
              </a:ext>
            </a:extLst>
          </p:cNvPr>
          <p:cNvCxnSpPr>
            <a:cxnSpLocks/>
            <a:stCxn id="160" idx="2"/>
            <a:endCxn id="154" idx="6"/>
          </p:cNvCxnSpPr>
          <p:nvPr/>
        </p:nvCxnSpPr>
        <p:spPr>
          <a:xfrm flipH="1">
            <a:off x="9849141" y="2595125"/>
            <a:ext cx="1641766" cy="4020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B8B0091F-DA54-2BB2-E664-C4C7F144AEF0}"/>
              </a:ext>
            </a:extLst>
          </p:cNvPr>
          <p:cNvCxnSpPr>
            <a:cxnSpLocks/>
            <a:stCxn id="160" idx="2"/>
            <a:endCxn id="151" idx="6"/>
          </p:cNvCxnSpPr>
          <p:nvPr/>
        </p:nvCxnSpPr>
        <p:spPr>
          <a:xfrm flipH="1">
            <a:off x="9849141" y="2595125"/>
            <a:ext cx="1641766" cy="12001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85410BED-15DD-65CB-0200-217C9EAEC365}"/>
              </a:ext>
            </a:extLst>
          </p:cNvPr>
          <p:cNvCxnSpPr>
            <a:cxnSpLocks/>
            <a:stCxn id="138" idx="6"/>
            <a:endCxn id="148" idx="2"/>
          </p:cNvCxnSpPr>
          <p:nvPr/>
        </p:nvCxnSpPr>
        <p:spPr>
          <a:xfrm>
            <a:off x="5942422" y="1156356"/>
            <a:ext cx="1038936" cy="263894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A0E4098-E3F3-FD68-8CCE-3EA27F40648D}"/>
              </a:ext>
            </a:extLst>
          </p:cNvPr>
          <p:cNvCxnSpPr>
            <a:cxnSpLocks/>
            <a:stCxn id="138" idx="6"/>
            <a:endCxn id="145" idx="2"/>
          </p:cNvCxnSpPr>
          <p:nvPr/>
        </p:nvCxnSpPr>
        <p:spPr>
          <a:xfrm>
            <a:off x="5942422" y="1156356"/>
            <a:ext cx="1038936" cy="1840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6AA6EBBB-C307-64C2-EFBF-446DFFE5DA57}"/>
              </a:ext>
            </a:extLst>
          </p:cNvPr>
          <p:cNvCxnSpPr>
            <a:cxnSpLocks/>
            <a:stCxn id="132" idx="6"/>
            <a:endCxn id="163" idx="2"/>
          </p:cNvCxnSpPr>
          <p:nvPr/>
        </p:nvCxnSpPr>
        <p:spPr>
          <a:xfrm>
            <a:off x="10336615" y="1185356"/>
            <a:ext cx="1154293" cy="221386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1AC7446-0B48-7A4D-2523-FDBED89BFCE0}"/>
              </a:ext>
            </a:extLst>
          </p:cNvPr>
          <p:cNvCxnSpPr>
            <a:cxnSpLocks/>
            <a:stCxn id="132" idx="6"/>
            <a:endCxn id="160" idx="2"/>
          </p:cNvCxnSpPr>
          <p:nvPr/>
        </p:nvCxnSpPr>
        <p:spPr>
          <a:xfrm>
            <a:off x="10336615" y="1185356"/>
            <a:ext cx="1154293" cy="140976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282B132D-DC59-50D5-401E-C85E9D160598}"/>
              </a:ext>
            </a:extLst>
          </p:cNvPr>
          <p:cNvCxnSpPr>
            <a:cxnSpLocks/>
            <a:stCxn id="135" idx="6"/>
            <a:endCxn id="151" idx="2"/>
          </p:cNvCxnSpPr>
          <p:nvPr/>
        </p:nvCxnSpPr>
        <p:spPr>
          <a:xfrm>
            <a:off x="8151268" y="1154252"/>
            <a:ext cx="1112918" cy="264104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9819864-3740-77DF-03F5-9F5434CC8E3A}"/>
              </a:ext>
            </a:extLst>
          </p:cNvPr>
          <p:cNvCxnSpPr>
            <a:cxnSpLocks/>
            <a:stCxn id="135" idx="6"/>
            <a:endCxn id="154" idx="2"/>
          </p:cNvCxnSpPr>
          <p:nvPr/>
        </p:nvCxnSpPr>
        <p:spPr>
          <a:xfrm>
            <a:off x="8151268" y="1154252"/>
            <a:ext cx="1112918" cy="1842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B9E535A-EA51-FE7C-B1C7-1677343FE7E4}"/>
              </a:ext>
            </a:extLst>
          </p:cNvPr>
          <p:cNvCxnSpPr>
            <a:cxnSpLocks/>
            <a:stCxn id="135" idx="6"/>
            <a:endCxn id="157" idx="2"/>
          </p:cNvCxnSpPr>
          <p:nvPr/>
        </p:nvCxnSpPr>
        <p:spPr>
          <a:xfrm>
            <a:off x="8151268" y="1154252"/>
            <a:ext cx="1112918" cy="10448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Input-...">
            <a:extLst>
              <a:ext uri="{FF2B5EF4-FFF2-40B4-BE49-F238E27FC236}">
                <a16:creationId xmlns:a16="http://schemas.microsoft.com/office/drawing/2014/main" id="{B780FCC9-C985-7788-B4D8-A6567DC625EE}"/>
              </a:ext>
            </a:extLst>
          </p:cNvPr>
          <p:cNvGrpSpPr>
            <a:grpSpLocks/>
          </p:cNvGrpSpPr>
          <p:nvPr/>
        </p:nvGrpSpPr>
        <p:grpSpPr>
          <a:xfrm>
            <a:off x="4780776" y="3910846"/>
            <a:ext cx="588393" cy="584955"/>
            <a:chOff x="3715331" y="2190213"/>
            <a:chExt cx="724232" cy="720000"/>
          </a:xfrm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B025F491-C325-5E27-077C-0F2CD5AC865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9F42A065-34E7-6751-17F9-68F3849B14F0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360797"/>
              <a:ext cx="720000" cy="378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30,3</a:t>
              </a:r>
            </a:p>
          </p:txBody>
        </p:sp>
      </p:grpSp>
      <p:grpSp>
        <p:nvGrpSpPr>
          <p:cNvPr id="122" name="Input-X3">
            <a:extLst>
              <a:ext uri="{FF2B5EF4-FFF2-40B4-BE49-F238E27FC236}">
                <a16:creationId xmlns:a16="http://schemas.microsoft.com/office/drawing/2014/main" id="{D40F2B2B-9386-D2ED-2F97-631D4E898ADC}"/>
              </a:ext>
            </a:extLst>
          </p:cNvPr>
          <p:cNvGrpSpPr>
            <a:grpSpLocks/>
          </p:cNvGrpSpPr>
          <p:nvPr/>
        </p:nvGrpSpPr>
        <p:grpSpPr>
          <a:xfrm>
            <a:off x="4763781" y="3106747"/>
            <a:ext cx="594385" cy="584955"/>
            <a:chOff x="3707957" y="2190213"/>
            <a:chExt cx="731606" cy="72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CB6A551C-311D-B2F0-9550-1E127AA91539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1D611438-BFDB-A662-7D8E-DE6B8CD19132}"/>
                </a:ext>
              </a:extLst>
            </p:cNvPr>
            <p:cNvSpPr txBox="1">
              <a:spLocks/>
            </p:cNvSpPr>
            <p:nvPr/>
          </p:nvSpPr>
          <p:spPr>
            <a:xfrm>
              <a:off x="3707957" y="2366804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14,5</a:t>
              </a:r>
            </a:p>
          </p:txBody>
        </p:sp>
      </p:grpSp>
      <p:grpSp>
        <p:nvGrpSpPr>
          <p:cNvPr id="125" name="Input-X2">
            <a:extLst>
              <a:ext uri="{FF2B5EF4-FFF2-40B4-BE49-F238E27FC236}">
                <a16:creationId xmlns:a16="http://schemas.microsoft.com/office/drawing/2014/main" id="{AF08BCA9-FCBC-D702-745C-5F2179510F69}"/>
              </a:ext>
            </a:extLst>
          </p:cNvPr>
          <p:cNvGrpSpPr>
            <a:grpSpLocks/>
          </p:cNvGrpSpPr>
          <p:nvPr/>
        </p:nvGrpSpPr>
        <p:grpSpPr>
          <a:xfrm>
            <a:off x="4771309" y="2302647"/>
            <a:ext cx="586858" cy="584955"/>
            <a:chOff x="3717222" y="2190213"/>
            <a:chExt cx="722341" cy="72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BFAB6762-1AE7-60A0-857B-EA9EE01CEDB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08023AF4-2EBF-6053-06EE-D6849A50C68E}"/>
                </a:ext>
              </a:extLst>
            </p:cNvPr>
            <p:cNvSpPr txBox="1">
              <a:spLocks/>
            </p:cNvSpPr>
            <p:nvPr/>
          </p:nvSpPr>
          <p:spPr>
            <a:xfrm>
              <a:off x="3717222" y="2359654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4,8</a:t>
              </a:r>
            </a:p>
          </p:txBody>
        </p:sp>
      </p:grpSp>
      <p:grpSp>
        <p:nvGrpSpPr>
          <p:cNvPr id="128" name="Input-X1">
            <a:extLst>
              <a:ext uri="{FF2B5EF4-FFF2-40B4-BE49-F238E27FC236}">
                <a16:creationId xmlns:a16="http://schemas.microsoft.com/office/drawing/2014/main" id="{E7DECA25-4113-E6F1-9D71-FA2AC92FA17F}"/>
              </a:ext>
            </a:extLst>
          </p:cNvPr>
          <p:cNvGrpSpPr>
            <a:grpSpLocks/>
          </p:cNvGrpSpPr>
          <p:nvPr/>
        </p:nvGrpSpPr>
        <p:grpSpPr>
          <a:xfrm>
            <a:off x="4773205" y="1498548"/>
            <a:ext cx="595965" cy="584955"/>
            <a:chOff x="3719563" y="2190213"/>
            <a:chExt cx="733552" cy="720000"/>
          </a:xfrm>
        </p:grpSpPr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FD891410-96E4-CBB9-BBF9-CD910246E0C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6198EAFB-202F-0815-5E57-57F468FF2C3A}"/>
                </a:ext>
              </a:extLst>
            </p:cNvPr>
            <p:cNvSpPr txBox="1">
              <a:spLocks/>
            </p:cNvSpPr>
            <p:nvPr/>
          </p:nvSpPr>
          <p:spPr>
            <a:xfrm>
              <a:off x="3733115" y="2340277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82,3</a:t>
              </a:r>
            </a:p>
          </p:txBody>
        </p:sp>
      </p:grpSp>
      <p:grpSp>
        <p:nvGrpSpPr>
          <p:cNvPr id="131" name="B3">
            <a:extLst>
              <a:ext uri="{FF2B5EF4-FFF2-40B4-BE49-F238E27FC236}">
                <a16:creationId xmlns:a16="http://schemas.microsoft.com/office/drawing/2014/main" id="{6B8AB783-A185-F9F5-4411-7EDA7833AFB9}"/>
              </a:ext>
            </a:extLst>
          </p:cNvPr>
          <p:cNvGrpSpPr>
            <a:grpSpLocks/>
          </p:cNvGrpSpPr>
          <p:nvPr/>
        </p:nvGrpSpPr>
        <p:grpSpPr>
          <a:xfrm>
            <a:off x="9751659" y="892878"/>
            <a:ext cx="603528" cy="584955"/>
            <a:chOff x="3719563" y="2190213"/>
            <a:chExt cx="742860" cy="720000"/>
          </a:xfrm>
        </p:grpSpPr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D831F05-13A5-2299-9997-83AC7529088E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589F512-A84A-057A-B6A3-622930C3AF37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4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 Rounded MT Bold" panose="020F0704030504030204" pitchFamily="34" charset="0"/>
                </a:rPr>
                <a:t>B</a:t>
              </a:r>
              <a:r>
                <a:rPr lang="de-DE" sz="2400" baseline="-25000" dirty="0">
                  <a:latin typeface="Arial Rounded MT Bold" panose="020F0704030504030204" pitchFamily="34" charset="0"/>
                </a:rPr>
                <a:t>3</a:t>
              </a:r>
              <a:endParaRPr lang="de-DE" sz="2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34" name="B2">
            <a:extLst>
              <a:ext uri="{FF2B5EF4-FFF2-40B4-BE49-F238E27FC236}">
                <a16:creationId xmlns:a16="http://schemas.microsoft.com/office/drawing/2014/main" id="{776199D1-4351-96B5-C343-E074F424D0DD}"/>
              </a:ext>
            </a:extLst>
          </p:cNvPr>
          <p:cNvGrpSpPr>
            <a:grpSpLocks/>
          </p:cNvGrpSpPr>
          <p:nvPr/>
        </p:nvGrpSpPr>
        <p:grpSpPr>
          <a:xfrm>
            <a:off x="7566313" y="861774"/>
            <a:ext cx="603528" cy="584955"/>
            <a:chOff x="3719563" y="2190213"/>
            <a:chExt cx="742860" cy="72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8A587E6-4BA0-9FDA-C04C-B84A3FF1C39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68957A92-032F-FE94-4D1D-5428E68679C9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4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 Rounded MT Bold" panose="020F0704030504030204" pitchFamily="34" charset="0"/>
                </a:rPr>
                <a:t>B</a:t>
              </a:r>
              <a:r>
                <a:rPr lang="de-DE" sz="2400" baseline="-25000" dirty="0">
                  <a:latin typeface="Arial Rounded MT Bold" panose="020F0704030504030204" pitchFamily="34" charset="0"/>
                </a:rPr>
                <a:t>2</a:t>
              </a:r>
              <a:endParaRPr lang="de-DE" sz="2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37" name="B1">
            <a:extLst>
              <a:ext uri="{FF2B5EF4-FFF2-40B4-BE49-F238E27FC236}">
                <a16:creationId xmlns:a16="http://schemas.microsoft.com/office/drawing/2014/main" id="{44C4A7F5-4884-0C10-0821-DB811F9BAFFB}"/>
              </a:ext>
            </a:extLst>
          </p:cNvPr>
          <p:cNvGrpSpPr>
            <a:grpSpLocks/>
          </p:cNvGrpSpPr>
          <p:nvPr/>
        </p:nvGrpSpPr>
        <p:grpSpPr>
          <a:xfrm>
            <a:off x="5357467" y="863878"/>
            <a:ext cx="603528" cy="584955"/>
            <a:chOff x="3719563" y="2190213"/>
            <a:chExt cx="742860" cy="72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E6AA914F-4346-6564-479F-41A6BDF181E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FDE07B18-1559-DCE0-A8AA-A4941EA73140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4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 Rounded MT Bold" panose="020F0704030504030204" pitchFamily="34" charset="0"/>
                </a:rPr>
                <a:t>B</a:t>
              </a:r>
              <a:r>
                <a:rPr lang="de-DE" sz="2400" baseline="-25000" dirty="0">
                  <a:latin typeface="Arial Rounded MT Bold" panose="020F0704030504030204" pitchFamily="34" charset="0"/>
                </a:rPr>
                <a:t>1</a:t>
              </a:r>
              <a:endParaRPr lang="de-DE" sz="24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C876861-3B58-C722-F48C-826DB7ED58E9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5942422" y="1156356"/>
            <a:ext cx="1038936" cy="10426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H11">
            <a:extLst>
              <a:ext uri="{FF2B5EF4-FFF2-40B4-BE49-F238E27FC236}">
                <a16:creationId xmlns:a16="http://schemas.microsoft.com/office/drawing/2014/main" id="{0B42C73D-CF24-5497-D3B6-4C01F5FAB413}"/>
              </a:ext>
            </a:extLst>
          </p:cNvPr>
          <p:cNvGrpSpPr>
            <a:grpSpLocks/>
          </p:cNvGrpSpPr>
          <p:nvPr/>
        </p:nvGrpSpPr>
        <p:grpSpPr>
          <a:xfrm>
            <a:off x="6891841" y="1906574"/>
            <a:ext cx="734314" cy="584955"/>
            <a:chOff x="3609380" y="2190213"/>
            <a:chExt cx="903840" cy="72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40F97729-A6CC-6201-C3DD-57080BA01D73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0982D660-6AD5-410F-CF14-81C876FEBC2D}"/>
                </a:ext>
              </a:extLst>
            </p:cNvPr>
            <p:cNvSpPr txBox="1">
              <a:spLocks/>
            </p:cNvSpPr>
            <p:nvPr/>
          </p:nvSpPr>
          <p:spPr>
            <a:xfrm>
              <a:off x="3609380" y="2336527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7,4</a:t>
              </a:r>
            </a:p>
          </p:txBody>
        </p:sp>
      </p:grpSp>
      <p:grpSp>
        <p:nvGrpSpPr>
          <p:cNvPr id="144" name="H12">
            <a:extLst>
              <a:ext uri="{FF2B5EF4-FFF2-40B4-BE49-F238E27FC236}">
                <a16:creationId xmlns:a16="http://schemas.microsoft.com/office/drawing/2014/main" id="{948ABCE5-B590-349E-252D-80D0C1BACAF4}"/>
              </a:ext>
            </a:extLst>
          </p:cNvPr>
          <p:cNvGrpSpPr>
            <a:grpSpLocks/>
          </p:cNvGrpSpPr>
          <p:nvPr/>
        </p:nvGrpSpPr>
        <p:grpSpPr>
          <a:xfrm>
            <a:off x="6906677" y="2704697"/>
            <a:ext cx="734314" cy="584955"/>
            <a:chOff x="3627642" y="2190213"/>
            <a:chExt cx="903840" cy="72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C5B9EAA3-8192-AC7C-5884-4CD5F5238C1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981BB6A1-43BE-CA1E-7A4E-27FFA93CBE9C}"/>
                </a:ext>
              </a:extLst>
            </p:cNvPr>
            <p:cNvSpPr txBox="1">
              <a:spLocks/>
            </p:cNvSpPr>
            <p:nvPr/>
          </p:nvSpPr>
          <p:spPr>
            <a:xfrm>
              <a:off x="3627642" y="2367620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9,0</a:t>
              </a:r>
            </a:p>
          </p:txBody>
        </p:sp>
      </p:grpSp>
      <p:grpSp>
        <p:nvGrpSpPr>
          <p:cNvPr id="147" name="H13">
            <a:extLst>
              <a:ext uri="{FF2B5EF4-FFF2-40B4-BE49-F238E27FC236}">
                <a16:creationId xmlns:a16="http://schemas.microsoft.com/office/drawing/2014/main" id="{CDCCBD11-3DA1-9ABB-2835-B0A50AF766B9}"/>
              </a:ext>
            </a:extLst>
          </p:cNvPr>
          <p:cNvGrpSpPr>
            <a:grpSpLocks/>
          </p:cNvGrpSpPr>
          <p:nvPr/>
        </p:nvGrpSpPr>
        <p:grpSpPr>
          <a:xfrm>
            <a:off x="6929688" y="3502820"/>
            <a:ext cx="734314" cy="584955"/>
            <a:chOff x="3655964" y="2190213"/>
            <a:chExt cx="903840" cy="720000"/>
          </a:xfrm>
        </p:grpSpPr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717F6EC0-B04B-8D15-4C67-25B4223419B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379562C-DC9C-2CD7-58A5-C5D9D55EAA4E}"/>
                </a:ext>
              </a:extLst>
            </p:cNvPr>
            <p:cNvSpPr txBox="1">
              <a:spLocks/>
            </p:cNvSpPr>
            <p:nvPr/>
          </p:nvSpPr>
          <p:spPr>
            <a:xfrm>
              <a:off x="3655964" y="2348919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93,4</a:t>
              </a:r>
            </a:p>
          </p:txBody>
        </p:sp>
      </p:grpSp>
      <p:grpSp>
        <p:nvGrpSpPr>
          <p:cNvPr id="150" name="Hn3">
            <a:extLst>
              <a:ext uri="{FF2B5EF4-FFF2-40B4-BE49-F238E27FC236}">
                <a16:creationId xmlns:a16="http://schemas.microsoft.com/office/drawing/2014/main" id="{6FA60A73-DB01-1708-0E56-E15DE40C8BDC}"/>
              </a:ext>
            </a:extLst>
          </p:cNvPr>
          <p:cNvGrpSpPr>
            <a:grpSpLocks/>
          </p:cNvGrpSpPr>
          <p:nvPr/>
        </p:nvGrpSpPr>
        <p:grpSpPr>
          <a:xfrm>
            <a:off x="9193687" y="3502820"/>
            <a:ext cx="734314" cy="584955"/>
            <a:chOff x="3632788" y="2190213"/>
            <a:chExt cx="903840" cy="720000"/>
          </a:xfrm>
        </p:grpSpPr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D6F50DA8-77FE-47FF-7F5D-BF34A3A22262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A3BE99B7-409F-FD4E-20C3-53B37730CF66}"/>
                </a:ext>
              </a:extLst>
            </p:cNvPr>
            <p:cNvSpPr txBox="1">
              <a:spLocks/>
            </p:cNvSpPr>
            <p:nvPr/>
          </p:nvSpPr>
          <p:spPr>
            <a:xfrm>
              <a:off x="3632788" y="2367999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5,6</a:t>
              </a:r>
            </a:p>
          </p:txBody>
        </p:sp>
      </p:grpSp>
      <p:grpSp>
        <p:nvGrpSpPr>
          <p:cNvPr id="153" name="Hn2">
            <a:extLst>
              <a:ext uri="{FF2B5EF4-FFF2-40B4-BE49-F238E27FC236}">
                <a16:creationId xmlns:a16="http://schemas.microsoft.com/office/drawing/2014/main" id="{51DD69DD-4551-2CD9-B2A0-179635B565C6}"/>
              </a:ext>
            </a:extLst>
          </p:cNvPr>
          <p:cNvGrpSpPr>
            <a:grpSpLocks/>
          </p:cNvGrpSpPr>
          <p:nvPr/>
        </p:nvGrpSpPr>
        <p:grpSpPr>
          <a:xfrm>
            <a:off x="9187677" y="2704697"/>
            <a:ext cx="734314" cy="584955"/>
            <a:chOff x="3625391" y="2190213"/>
            <a:chExt cx="903840" cy="72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848F5B97-E8C5-0E6F-5A64-6DA9CD617F4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FF4C58E4-0C08-81EC-EC34-73593FD0FEA3}"/>
                </a:ext>
              </a:extLst>
            </p:cNvPr>
            <p:cNvSpPr txBox="1">
              <a:spLocks/>
            </p:cNvSpPr>
            <p:nvPr/>
          </p:nvSpPr>
          <p:spPr>
            <a:xfrm>
              <a:off x="3625391" y="2360290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86,7</a:t>
              </a:r>
            </a:p>
          </p:txBody>
        </p:sp>
      </p:grpSp>
      <p:grpSp>
        <p:nvGrpSpPr>
          <p:cNvPr id="156" name="Hn1">
            <a:extLst>
              <a:ext uri="{FF2B5EF4-FFF2-40B4-BE49-F238E27FC236}">
                <a16:creationId xmlns:a16="http://schemas.microsoft.com/office/drawing/2014/main" id="{0740C387-A899-08D7-2272-5CEC9C8BBE95}"/>
              </a:ext>
            </a:extLst>
          </p:cNvPr>
          <p:cNvGrpSpPr>
            <a:grpSpLocks/>
          </p:cNvGrpSpPr>
          <p:nvPr/>
        </p:nvGrpSpPr>
        <p:grpSpPr>
          <a:xfrm>
            <a:off x="9193687" y="1906574"/>
            <a:ext cx="734314" cy="584955"/>
            <a:chOff x="3632789" y="2190213"/>
            <a:chExt cx="903840" cy="720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BEB15F8-30C7-B4AA-A619-63A37C630E9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1B01ACC2-73ED-AB80-6653-C33F73D97CE8}"/>
                </a:ext>
              </a:extLst>
            </p:cNvPr>
            <p:cNvSpPr txBox="1">
              <a:spLocks/>
            </p:cNvSpPr>
            <p:nvPr/>
          </p:nvSpPr>
          <p:spPr>
            <a:xfrm>
              <a:off x="3632789" y="2383428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54,6</a:t>
              </a:r>
            </a:p>
          </p:txBody>
        </p:sp>
      </p:grpSp>
      <p:grpSp>
        <p:nvGrpSpPr>
          <p:cNvPr id="159" name="Output-Y1">
            <a:extLst>
              <a:ext uri="{FF2B5EF4-FFF2-40B4-BE49-F238E27FC236}">
                <a16:creationId xmlns:a16="http://schemas.microsoft.com/office/drawing/2014/main" id="{4286F0FC-2795-69E0-E319-12A707465D60}"/>
              </a:ext>
            </a:extLst>
          </p:cNvPr>
          <p:cNvGrpSpPr>
            <a:grpSpLocks/>
          </p:cNvGrpSpPr>
          <p:nvPr/>
        </p:nvGrpSpPr>
        <p:grpSpPr>
          <a:xfrm>
            <a:off x="11490904" y="2302647"/>
            <a:ext cx="584956" cy="584955"/>
            <a:chOff x="3719562" y="2190213"/>
            <a:chExt cx="720001" cy="720000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723A66A-483C-A28F-9DD2-FE77E5E6B7D8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DEBD4DEF-744D-3222-528E-4AF6762BC1D9}"/>
                </a:ext>
              </a:extLst>
            </p:cNvPr>
            <p:cNvSpPr txBox="1">
              <a:spLocks/>
            </p:cNvSpPr>
            <p:nvPr/>
          </p:nvSpPr>
          <p:spPr>
            <a:xfrm>
              <a:off x="3719562" y="2352333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0,17</a:t>
              </a:r>
            </a:p>
          </p:txBody>
        </p:sp>
      </p:grpSp>
      <p:grpSp>
        <p:nvGrpSpPr>
          <p:cNvPr id="162" name="Output-Y2">
            <a:extLst>
              <a:ext uri="{FF2B5EF4-FFF2-40B4-BE49-F238E27FC236}">
                <a16:creationId xmlns:a16="http://schemas.microsoft.com/office/drawing/2014/main" id="{9E52FE7E-5346-FEBA-97FD-5E415EB03CFA}"/>
              </a:ext>
            </a:extLst>
          </p:cNvPr>
          <p:cNvGrpSpPr>
            <a:grpSpLocks/>
          </p:cNvGrpSpPr>
          <p:nvPr/>
        </p:nvGrpSpPr>
        <p:grpSpPr>
          <a:xfrm>
            <a:off x="11488067" y="3106747"/>
            <a:ext cx="587799" cy="584955"/>
            <a:chOff x="3716064" y="2190213"/>
            <a:chExt cx="723499" cy="720000"/>
          </a:xfrm>
        </p:grpSpPr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6129742-E729-08C2-BDA0-7731E9DDC995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4685AF30-7551-E9B8-5E3D-FD9B4A8B0764}"/>
                </a:ext>
              </a:extLst>
            </p:cNvPr>
            <p:cNvSpPr txBox="1">
              <a:spLocks/>
            </p:cNvSpPr>
            <p:nvPr/>
          </p:nvSpPr>
          <p:spPr>
            <a:xfrm>
              <a:off x="3716064" y="2369262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0,83</a:t>
              </a:r>
            </a:p>
          </p:txBody>
        </p: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 - Ablauf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104B0994-10E4-4595-B48F-CAF2965D7064}"/>
              </a:ext>
            </a:extLst>
          </p:cNvPr>
          <p:cNvSpPr txBox="1"/>
          <p:nvPr/>
        </p:nvSpPr>
        <p:spPr>
          <a:xfrm>
            <a:off x="299035" y="1163861"/>
            <a:ext cx="4417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Initialisierung des Neuronalen Netzes mit zufälligen Gewichten und Bias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Berechnen der Ausgabe von einem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Trainigsdatenpunkt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8195F2B0-586F-0840-D956-6CC1BF89D129}"/>
              </a:ext>
            </a:extLst>
          </p:cNvPr>
          <p:cNvSpPr/>
          <p:nvPr/>
        </p:nvSpPr>
        <p:spPr>
          <a:xfrm>
            <a:off x="10265592" y="147201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C5BAC187-0587-1D14-1A1A-A7B1B2C58286}"/>
              </a:ext>
            </a:extLst>
          </p:cNvPr>
          <p:cNvSpPr/>
          <p:nvPr/>
        </p:nvSpPr>
        <p:spPr>
          <a:xfrm>
            <a:off x="8147175" y="147783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79,0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AEE516E0-BEF8-F7A7-6FBD-BB2283184C34}"/>
              </a:ext>
            </a:extLst>
          </p:cNvPr>
          <p:cNvSpPr/>
          <p:nvPr/>
        </p:nvSpPr>
        <p:spPr>
          <a:xfrm>
            <a:off x="5601549" y="370749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23,7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CBD410D-7B72-5187-CA39-47DD2151930E}"/>
              </a:ext>
            </a:extLst>
          </p:cNvPr>
          <p:cNvSpPr/>
          <p:nvPr/>
        </p:nvSpPr>
        <p:spPr>
          <a:xfrm>
            <a:off x="5475483" y="314250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87,9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75D899AE-085B-6801-7255-8551CD06C8E4}"/>
              </a:ext>
            </a:extLst>
          </p:cNvPr>
          <p:cNvSpPr/>
          <p:nvPr/>
        </p:nvSpPr>
        <p:spPr>
          <a:xfrm>
            <a:off x="5420474" y="246739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54,3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0D13FBCA-C9C0-5989-8637-07B16069CF9F}"/>
              </a:ext>
            </a:extLst>
          </p:cNvPr>
          <p:cNvSpPr/>
          <p:nvPr/>
        </p:nvSpPr>
        <p:spPr>
          <a:xfrm>
            <a:off x="5401585" y="1828849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45,3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66DB4E1B-DD28-0754-1678-CF6A9E639278}"/>
              </a:ext>
            </a:extLst>
          </p:cNvPr>
          <p:cNvSpPr/>
          <p:nvPr/>
        </p:nvSpPr>
        <p:spPr>
          <a:xfrm>
            <a:off x="5942421" y="145866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13,1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F6C44F6F-5F15-93F4-13E2-0D3CC2BE7172}"/>
              </a:ext>
            </a:extLst>
          </p:cNvPr>
          <p:cNvSpPr/>
          <p:nvPr/>
        </p:nvSpPr>
        <p:spPr>
          <a:xfrm>
            <a:off x="10044137" y="3429000"/>
            <a:ext cx="738747" cy="268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73,2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ABBAC4FC-3D1E-1E60-4354-1B057A461B11}"/>
              </a:ext>
            </a:extLst>
          </p:cNvPr>
          <p:cNvSpPr/>
          <p:nvPr/>
        </p:nvSpPr>
        <p:spPr>
          <a:xfrm rot="1349063">
            <a:off x="7768154" y="34614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47,5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5ABCB7BF-62CA-D5CB-62F9-96F18FB12B89}"/>
              </a:ext>
            </a:extLst>
          </p:cNvPr>
          <p:cNvSpPr/>
          <p:nvPr/>
        </p:nvSpPr>
        <p:spPr>
          <a:xfrm>
            <a:off x="7746383" y="2836078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82E71018-3E5E-E930-7096-703EF102ABE5}"/>
              </a:ext>
            </a:extLst>
          </p:cNvPr>
          <p:cNvSpPr/>
          <p:nvPr/>
        </p:nvSpPr>
        <p:spPr>
          <a:xfrm rot="20834897">
            <a:off x="7737271" y="216370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6,4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3BBCE705-7AA3-5C11-EF04-55736DC4C83F}"/>
              </a:ext>
            </a:extLst>
          </p:cNvPr>
          <p:cNvSpPr/>
          <p:nvPr/>
        </p:nvSpPr>
        <p:spPr>
          <a:xfrm>
            <a:off x="9920342" y="22478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16,2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F892D472-DAD8-9DBF-9EEC-CBE4925A63AC}"/>
              </a:ext>
            </a:extLst>
          </p:cNvPr>
          <p:cNvSpPr/>
          <p:nvPr/>
        </p:nvSpPr>
        <p:spPr>
          <a:xfrm>
            <a:off x="9934647" y="284185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182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F986328D-F9E0-E2B4-4956-2097CA75F4DA}"/>
              </a:ext>
            </a:extLst>
          </p:cNvPr>
          <p:cNvSpPr/>
          <p:nvPr/>
        </p:nvSpPr>
        <p:spPr>
          <a:xfrm>
            <a:off x="3325083" y="2742136"/>
            <a:ext cx="853743" cy="8646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 Rounded MT Bold" panose="020F0704030504030204" pitchFamily="34" charset="0"/>
              </a:rPr>
              <a:t>D</a:t>
            </a:r>
            <a:endParaRPr lang="de-DE" b="1" dirty="0">
              <a:latin typeface="Arial Rounded MT Bold" panose="020F0704030504030204" pitchFamily="34" charset="0"/>
            </a:endParaRPr>
          </a:p>
        </p:txBody>
      </p:sp>
      <p:cxnSp>
        <p:nvCxnSpPr>
          <p:cNvPr id="263" name="Gerader Verbinder 262">
            <a:extLst>
              <a:ext uri="{FF2B5EF4-FFF2-40B4-BE49-F238E27FC236}">
                <a16:creationId xmlns:a16="http://schemas.microsoft.com/office/drawing/2014/main" id="{0F47DD07-BA9B-D74A-1A01-2CC4AE6D3B1C}"/>
              </a:ext>
            </a:extLst>
          </p:cNvPr>
          <p:cNvCxnSpPr>
            <a:cxnSpLocks/>
            <a:stCxn id="262" idx="6"/>
            <a:endCxn id="120" idx="2"/>
          </p:cNvCxnSpPr>
          <p:nvPr/>
        </p:nvCxnSpPr>
        <p:spPr>
          <a:xfrm>
            <a:off x="4178826" y="3174476"/>
            <a:ext cx="605388" cy="1028847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CA031AB3-85D0-B1C5-7A92-6AE89142EFDE}"/>
              </a:ext>
            </a:extLst>
          </p:cNvPr>
          <p:cNvCxnSpPr>
            <a:cxnSpLocks/>
            <a:stCxn id="262" idx="6"/>
            <a:endCxn id="123" idx="2"/>
          </p:cNvCxnSpPr>
          <p:nvPr/>
        </p:nvCxnSpPr>
        <p:spPr>
          <a:xfrm>
            <a:off x="4178826" y="3174476"/>
            <a:ext cx="594383" cy="224748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r Verbinder 268">
            <a:extLst>
              <a:ext uri="{FF2B5EF4-FFF2-40B4-BE49-F238E27FC236}">
                <a16:creationId xmlns:a16="http://schemas.microsoft.com/office/drawing/2014/main" id="{F174F85A-BB74-BCE0-9D80-3F40C4F3E6AE}"/>
              </a:ext>
            </a:extLst>
          </p:cNvPr>
          <p:cNvCxnSpPr>
            <a:cxnSpLocks/>
            <a:stCxn id="127" idx="1"/>
            <a:endCxn id="262" idx="6"/>
          </p:cNvCxnSpPr>
          <p:nvPr/>
        </p:nvCxnSpPr>
        <p:spPr>
          <a:xfrm flipH="1">
            <a:off x="4178826" y="2594196"/>
            <a:ext cx="592483" cy="58028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882B1EB1-EC98-CF78-BA6F-503A5F0F9A5D}"/>
              </a:ext>
            </a:extLst>
          </p:cNvPr>
          <p:cNvCxnSpPr>
            <a:cxnSpLocks/>
            <a:stCxn id="129" idx="2"/>
            <a:endCxn id="262" idx="6"/>
          </p:cNvCxnSpPr>
          <p:nvPr/>
        </p:nvCxnSpPr>
        <p:spPr>
          <a:xfrm flipH="1">
            <a:off x="4178826" y="1791026"/>
            <a:ext cx="594383" cy="138345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A290E3F-1805-2D6C-D1BA-6572B8111BF6}"/>
              </a:ext>
            </a:extLst>
          </p:cNvPr>
          <p:cNvGrpSpPr/>
          <p:nvPr/>
        </p:nvGrpSpPr>
        <p:grpSpPr>
          <a:xfrm>
            <a:off x="5092332" y="5293011"/>
            <a:ext cx="6761632" cy="1080000"/>
            <a:chOff x="4516529" y="5037573"/>
            <a:chExt cx="6761632" cy="108000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B24616D-197D-7B75-9DE9-E1E8605BBCBA}"/>
                </a:ext>
              </a:extLst>
            </p:cNvPr>
            <p:cNvGrpSpPr/>
            <p:nvPr/>
          </p:nvGrpSpPr>
          <p:grpSpPr>
            <a:xfrm>
              <a:off x="4516529" y="5037573"/>
              <a:ext cx="3636804" cy="1080000"/>
              <a:chOff x="4505109" y="5102152"/>
              <a:chExt cx="3636804" cy="1080000"/>
            </a:xfrm>
          </p:grpSpPr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960EA7A8-CF0D-4CD3-4F4D-8E74B6CC475D}"/>
                  </a:ext>
                </a:extLst>
              </p:cNvPr>
              <p:cNvSpPr/>
              <p:nvPr/>
            </p:nvSpPr>
            <p:spPr>
              <a:xfrm>
                <a:off x="4505109" y="5102152"/>
                <a:ext cx="3240000" cy="1080000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latin typeface="Arial Rounded MT Bold" panose="020F0704030504030204" pitchFamily="34" charset="0"/>
                  </a:rPr>
                  <a:t>90 % Trainingsdaten</a:t>
                </a:r>
                <a:endParaRPr lang="de-DE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1F4C591A-FA17-3014-A4D1-2FFFDB306A6E}"/>
                  </a:ext>
                </a:extLst>
              </p:cNvPr>
              <p:cNvSpPr/>
              <p:nvPr/>
            </p:nvSpPr>
            <p:spPr>
              <a:xfrm>
                <a:off x="7763030" y="5102152"/>
                <a:ext cx="378883" cy="1080000"/>
              </a:xfrm>
              <a:prstGeom prst="roundRect">
                <a:avLst>
                  <a:gd name="adj" fmla="val 23371"/>
                </a:avLst>
              </a:prstGeom>
              <a:solidFill>
                <a:schemeClr val="accent6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62CDAEB-380D-B444-B74F-420FD309AB02}"/>
                </a:ext>
              </a:extLst>
            </p:cNvPr>
            <p:cNvSpPr txBox="1"/>
            <p:nvPr/>
          </p:nvSpPr>
          <p:spPr>
            <a:xfrm>
              <a:off x="8688383" y="5322184"/>
              <a:ext cx="2589778" cy="510778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 Rounded MT Bold" panose="020F0704030504030204" pitchFamily="34" charset="0"/>
                </a:rPr>
                <a:t>10 % Testdaten</a:t>
              </a:r>
              <a:endParaRPr lang="de-DE" sz="2400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85F4288B-97E5-3149-812F-C2BFCE00FB8F}"/>
                </a:ext>
              </a:extLst>
            </p:cNvPr>
            <p:cNvCxnSpPr>
              <a:cxnSpLocks/>
              <a:stCxn id="25" idx="1"/>
              <a:endCxn id="28" idx="3"/>
            </p:cNvCxnSpPr>
            <p:nvPr/>
          </p:nvCxnSpPr>
          <p:spPr>
            <a:xfrm flipH="1">
              <a:off x="8153333" y="5577573"/>
              <a:ext cx="535050" cy="0"/>
            </a:xfrm>
            <a:prstGeom prst="straightConnector1">
              <a:avLst/>
            </a:prstGeom>
            <a:ln w="38100" cap="rnd">
              <a:solidFill>
                <a:schemeClr val="accent6"/>
              </a:solidFill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44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ACF8159-D863-2033-BB96-FFA4F9814FBD}"/>
              </a:ext>
            </a:extLst>
          </p:cNvPr>
          <p:cNvCxnSpPr>
            <a:cxnSpLocks/>
            <a:stCxn id="120" idx="6"/>
            <a:endCxn id="148" idx="2"/>
          </p:cNvCxnSpPr>
          <p:nvPr/>
        </p:nvCxnSpPr>
        <p:spPr>
          <a:xfrm flipV="1">
            <a:off x="5369169" y="3795297"/>
            <a:ext cx="1612188" cy="40802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05A4B1F-CF35-9B4F-8C63-1BD9F20B136D}"/>
              </a:ext>
            </a:extLst>
          </p:cNvPr>
          <p:cNvCxnSpPr>
            <a:cxnSpLocks/>
            <a:stCxn id="124" idx="3"/>
            <a:endCxn id="148" idx="2"/>
          </p:cNvCxnSpPr>
          <p:nvPr/>
        </p:nvCxnSpPr>
        <p:spPr>
          <a:xfrm>
            <a:off x="5348737" y="3404105"/>
            <a:ext cx="1632621" cy="39119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EED087C-D2DC-655F-CFF3-43A748A75CA9}"/>
              </a:ext>
            </a:extLst>
          </p:cNvPr>
          <p:cNvCxnSpPr>
            <a:cxnSpLocks/>
            <a:stCxn id="127" idx="3"/>
            <a:endCxn id="148" idx="2"/>
          </p:cNvCxnSpPr>
          <p:nvPr/>
        </p:nvCxnSpPr>
        <p:spPr>
          <a:xfrm>
            <a:off x="5356265" y="2594196"/>
            <a:ext cx="1625093" cy="120110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D8F60D65-EC90-FBCC-DCBA-DE43809EE490}"/>
              </a:ext>
            </a:extLst>
          </p:cNvPr>
          <p:cNvCxnSpPr>
            <a:cxnSpLocks/>
            <a:stCxn id="130" idx="3"/>
            <a:endCxn id="148" idx="2"/>
          </p:cNvCxnSpPr>
          <p:nvPr/>
        </p:nvCxnSpPr>
        <p:spPr>
          <a:xfrm>
            <a:off x="5369170" y="1774355"/>
            <a:ext cx="1612188" cy="20209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D8D43D8-EB43-7FCD-4AFF-261AF479EC93}"/>
              </a:ext>
            </a:extLst>
          </p:cNvPr>
          <p:cNvCxnSpPr>
            <a:cxnSpLocks/>
            <a:stCxn id="151" idx="2"/>
            <a:endCxn id="142" idx="6"/>
          </p:cNvCxnSpPr>
          <p:nvPr/>
        </p:nvCxnSpPr>
        <p:spPr>
          <a:xfrm flipH="1" flipV="1">
            <a:off x="7566313" y="2199052"/>
            <a:ext cx="1697873" cy="15962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6C855FC9-134F-6DC9-D65B-48116615ED78}"/>
              </a:ext>
            </a:extLst>
          </p:cNvPr>
          <p:cNvCxnSpPr>
            <a:cxnSpLocks/>
            <a:stCxn id="151" idx="2"/>
            <a:endCxn id="145" idx="6"/>
          </p:cNvCxnSpPr>
          <p:nvPr/>
        </p:nvCxnSpPr>
        <p:spPr>
          <a:xfrm flipH="1" flipV="1">
            <a:off x="7566313" y="2997175"/>
            <a:ext cx="1697873" cy="79812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6F6903D-1301-5345-0477-8DE716917C78}"/>
              </a:ext>
            </a:extLst>
          </p:cNvPr>
          <p:cNvCxnSpPr>
            <a:cxnSpLocks/>
            <a:stCxn id="151" idx="2"/>
            <a:endCxn id="148" idx="6"/>
          </p:cNvCxnSpPr>
          <p:nvPr/>
        </p:nvCxnSpPr>
        <p:spPr>
          <a:xfrm flipH="1">
            <a:off x="7566313" y="3795297"/>
            <a:ext cx="16978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E2EF6DB-F1C3-025C-913A-D3E5BCC02045}"/>
              </a:ext>
            </a:extLst>
          </p:cNvPr>
          <p:cNvCxnSpPr>
            <a:cxnSpLocks/>
            <a:stCxn id="130" idx="3"/>
            <a:endCxn id="145" idx="2"/>
          </p:cNvCxnSpPr>
          <p:nvPr/>
        </p:nvCxnSpPr>
        <p:spPr>
          <a:xfrm>
            <a:off x="5369170" y="1774355"/>
            <a:ext cx="1612187" cy="122282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500AD54F-5434-52A4-D016-47F46714F638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356263" y="2594196"/>
            <a:ext cx="1604621" cy="48546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2778C3A1-B539-5157-E750-10CF9AEC76E1}"/>
              </a:ext>
            </a:extLst>
          </p:cNvPr>
          <p:cNvCxnSpPr>
            <a:cxnSpLocks/>
            <a:stCxn id="124" idx="3"/>
            <a:endCxn id="145" idx="2"/>
          </p:cNvCxnSpPr>
          <p:nvPr/>
        </p:nvCxnSpPr>
        <p:spPr>
          <a:xfrm flipV="1">
            <a:off x="5348737" y="2997175"/>
            <a:ext cx="1632621" cy="40693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25D3311-D01E-4C9B-C2B6-95CD490D10E3}"/>
              </a:ext>
            </a:extLst>
          </p:cNvPr>
          <p:cNvCxnSpPr>
            <a:cxnSpLocks/>
            <a:stCxn id="120" idx="6"/>
            <a:endCxn id="145" idx="2"/>
          </p:cNvCxnSpPr>
          <p:nvPr/>
        </p:nvCxnSpPr>
        <p:spPr>
          <a:xfrm flipV="1">
            <a:off x="5369169" y="2997175"/>
            <a:ext cx="1612188" cy="120614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006CA56E-081B-FF87-63AF-0151EE7B0153}"/>
              </a:ext>
            </a:extLst>
          </p:cNvPr>
          <p:cNvCxnSpPr>
            <a:cxnSpLocks/>
            <a:stCxn id="142" idx="6"/>
            <a:endCxn id="154" idx="2"/>
          </p:cNvCxnSpPr>
          <p:nvPr/>
        </p:nvCxnSpPr>
        <p:spPr>
          <a:xfrm>
            <a:off x="7566313" y="2199052"/>
            <a:ext cx="1697873" cy="79812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567D00A-CD5E-D7C0-EFBC-B1A741AF125F}"/>
              </a:ext>
            </a:extLst>
          </p:cNvPr>
          <p:cNvCxnSpPr>
            <a:cxnSpLocks/>
            <a:stCxn id="145" idx="6"/>
            <a:endCxn id="154" idx="2"/>
          </p:cNvCxnSpPr>
          <p:nvPr/>
        </p:nvCxnSpPr>
        <p:spPr>
          <a:xfrm>
            <a:off x="7566313" y="2997175"/>
            <a:ext cx="1697873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66F262D-5512-A090-E018-A69A5A8F5945}"/>
              </a:ext>
            </a:extLst>
          </p:cNvPr>
          <p:cNvCxnSpPr>
            <a:cxnSpLocks/>
            <a:stCxn id="148" idx="6"/>
            <a:endCxn id="154" idx="2"/>
          </p:cNvCxnSpPr>
          <p:nvPr/>
        </p:nvCxnSpPr>
        <p:spPr>
          <a:xfrm flipV="1">
            <a:off x="7566313" y="2997175"/>
            <a:ext cx="1697873" cy="79812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779113C-C324-903E-C059-CEC359E8038C}"/>
              </a:ext>
            </a:extLst>
          </p:cNvPr>
          <p:cNvCxnSpPr>
            <a:cxnSpLocks/>
            <a:stCxn id="157" idx="6"/>
            <a:endCxn id="163" idx="2"/>
          </p:cNvCxnSpPr>
          <p:nvPr/>
        </p:nvCxnSpPr>
        <p:spPr>
          <a:xfrm>
            <a:off x="9849141" y="2199052"/>
            <a:ext cx="1641766" cy="120017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1B580D04-CAC3-0C4A-79B6-0A841A3DB938}"/>
              </a:ext>
            </a:extLst>
          </p:cNvPr>
          <p:cNvCxnSpPr>
            <a:cxnSpLocks/>
            <a:stCxn id="154" idx="6"/>
            <a:endCxn id="163" idx="2"/>
          </p:cNvCxnSpPr>
          <p:nvPr/>
        </p:nvCxnSpPr>
        <p:spPr>
          <a:xfrm>
            <a:off x="9849141" y="2997175"/>
            <a:ext cx="1641766" cy="40205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F56C15E-3D20-2CFF-5D8D-A2C17889208F}"/>
              </a:ext>
            </a:extLst>
          </p:cNvPr>
          <p:cNvCxnSpPr>
            <a:cxnSpLocks/>
            <a:stCxn id="151" idx="6"/>
            <a:endCxn id="163" idx="2"/>
          </p:cNvCxnSpPr>
          <p:nvPr/>
        </p:nvCxnSpPr>
        <p:spPr>
          <a:xfrm flipV="1">
            <a:off x="9849141" y="3399224"/>
            <a:ext cx="1641766" cy="39607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9F28AF-045E-4D1F-C86D-21B1C33C6320}"/>
              </a:ext>
            </a:extLst>
          </p:cNvPr>
          <p:cNvCxnSpPr>
            <a:cxnSpLocks/>
            <a:stCxn id="130" idx="3"/>
            <a:endCxn id="142" idx="2"/>
          </p:cNvCxnSpPr>
          <p:nvPr/>
        </p:nvCxnSpPr>
        <p:spPr>
          <a:xfrm>
            <a:off x="5369170" y="1774355"/>
            <a:ext cx="1612188" cy="42469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3A869-7A34-A1A5-59D7-7B45248E76BD}"/>
              </a:ext>
            </a:extLst>
          </p:cNvPr>
          <p:cNvCxnSpPr>
            <a:cxnSpLocks/>
            <a:stCxn id="127" idx="3"/>
            <a:endCxn id="142" idx="2"/>
          </p:cNvCxnSpPr>
          <p:nvPr/>
        </p:nvCxnSpPr>
        <p:spPr>
          <a:xfrm flipV="1">
            <a:off x="5356265" y="2199052"/>
            <a:ext cx="1625093" cy="3951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F77E78D9-659C-E742-DDD6-0B3977A84C9D}"/>
              </a:ext>
            </a:extLst>
          </p:cNvPr>
          <p:cNvCxnSpPr>
            <a:cxnSpLocks/>
            <a:stCxn id="124" idx="3"/>
            <a:endCxn id="142" idx="2"/>
          </p:cNvCxnSpPr>
          <p:nvPr/>
        </p:nvCxnSpPr>
        <p:spPr>
          <a:xfrm flipV="1">
            <a:off x="5348737" y="2199052"/>
            <a:ext cx="1632621" cy="120505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C05CDA5-5203-23A2-F00E-09B24E1F22A7}"/>
              </a:ext>
            </a:extLst>
          </p:cNvPr>
          <p:cNvCxnSpPr>
            <a:cxnSpLocks/>
            <a:stCxn id="120" idx="6"/>
            <a:endCxn id="142" idx="2"/>
          </p:cNvCxnSpPr>
          <p:nvPr/>
        </p:nvCxnSpPr>
        <p:spPr>
          <a:xfrm flipV="1">
            <a:off x="5369169" y="2199052"/>
            <a:ext cx="1612188" cy="20042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C85F86F-AB1A-7362-FBAD-5A38C026CFA0}"/>
              </a:ext>
            </a:extLst>
          </p:cNvPr>
          <p:cNvCxnSpPr>
            <a:cxnSpLocks/>
            <a:stCxn id="157" idx="2"/>
            <a:endCxn id="142" idx="6"/>
          </p:cNvCxnSpPr>
          <p:nvPr/>
        </p:nvCxnSpPr>
        <p:spPr>
          <a:xfrm flipH="1">
            <a:off x="7566313" y="2199052"/>
            <a:ext cx="169787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8AF8F2-3D24-3ECE-7D04-7E1E9A6B7248}"/>
              </a:ext>
            </a:extLst>
          </p:cNvPr>
          <p:cNvCxnSpPr>
            <a:cxnSpLocks/>
            <a:stCxn id="157" idx="2"/>
            <a:endCxn id="145" idx="6"/>
          </p:cNvCxnSpPr>
          <p:nvPr/>
        </p:nvCxnSpPr>
        <p:spPr>
          <a:xfrm flipH="1">
            <a:off x="7566313" y="2199052"/>
            <a:ext cx="1697873" cy="79812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8A9B81E2-3D12-403D-403A-0A9EF8EC13BC}"/>
              </a:ext>
            </a:extLst>
          </p:cNvPr>
          <p:cNvCxnSpPr>
            <a:cxnSpLocks/>
            <a:stCxn id="148" idx="6"/>
            <a:endCxn id="157" idx="2"/>
          </p:cNvCxnSpPr>
          <p:nvPr/>
        </p:nvCxnSpPr>
        <p:spPr>
          <a:xfrm flipV="1">
            <a:off x="7566313" y="2199052"/>
            <a:ext cx="1697873" cy="159624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C2882A4-A1CC-A03F-B244-D3A7691AA4AC}"/>
              </a:ext>
            </a:extLst>
          </p:cNvPr>
          <p:cNvCxnSpPr>
            <a:cxnSpLocks/>
            <a:stCxn id="160" idx="2"/>
            <a:endCxn id="157" idx="6"/>
          </p:cNvCxnSpPr>
          <p:nvPr/>
        </p:nvCxnSpPr>
        <p:spPr>
          <a:xfrm flipH="1" flipV="1">
            <a:off x="9849141" y="2199052"/>
            <a:ext cx="1641766" cy="39607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AECCC5F2-72CA-B273-7741-E09B5D0AC4BD}"/>
              </a:ext>
            </a:extLst>
          </p:cNvPr>
          <p:cNvCxnSpPr>
            <a:cxnSpLocks/>
            <a:stCxn id="160" idx="2"/>
            <a:endCxn id="154" idx="6"/>
          </p:cNvCxnSpPr>
          <p:nvPr/>
        </p:nvCxnSpPr>
        <p:spPr>
          <a:xfrm flipH="1">
            <a:off x="9849141" y="2595125"/>
            <a:ext cx="1641766" cy="4020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B8B0091F-DA54-2BB2-E664-C4C7F144AEF0}"/>
              </a:ext>
            </a:extLst>
          </p:cNvPr>
          <p:cNvCxnSpPr>
            <a:cxnSpLocks/>
            <a:stCxn id="160" idx="2"/>
            <a:endCxn id="151" idx="6"/>
          </p:cNvCxnSpPr>
          <p:nvPr/>
        </p:nvCxnSpPr>
        <p:spPr>
          <a:xfrm flipH="1">
            <a:off x="9849141" y="2595125"/>
            <a:ext cx="1641766" cy="12001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85410BED-15DD-65CB-0200-217C9EAEC365}"/>
              </a:ext>
            </a:extLst>
          </p:cNvPr>
          <p:cNvCxnSpPr>
            <a:cxnSpLocks/>
            <a:stCxn id="138" idx="6"/>
            <a:endCxn id="148" idx="2"/>
          </p:cNvCxnSpPr>
          <p:nvPr/>
        </p:nvCxnSpPr>
        <p:spPr>
          <a:xfrm>
            <a:off x="5942422" y="1156356"/>
            <a:ext cx="1038936" cy="263894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A0E4098-E3F3-FD68-8CCE-3EA27F40648D}"/>
              </a:ext>
            </a:extLst>
          </p:cNvPr>
          <p:cNvCxnSpPr>
            <a:cxnSpLocks/>
            <a:stCxn id="138" idx="6"/>
            <a:endCxn id="145" idx="2"/>
          </p:cNvCxnSpPr>
          <p:nvPr/>
        </p:nvCxnSpPr>
        <p:spPr>
          <a:xfrm>
            <a:off x="5942422" y="1156356"/>
            <a:ext cx="1038936" cy="1840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6AA6EBBB-C307-64C2-EFBF-446DFFE5DA57}"/>
              </a:ext>
            </a:extLst>
          </p:cNvPr>
          <p:cNvCxnSpPr>
            <a:cxnSpLocks/>
            <a:stCxn id="132" idx="6"/>
            <a:endCxn id="163" idx="2"/>
          </p:cNvCxnSpPr>
          <p:nvPr/>
        </p:nvCxnSpPr>
        <p:spPr>
          <a:xfrm>
            <a:off x="10336615" y="1185356"/>
            <a:ext cx="1154293" cy="221386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1AC7446-0B48-7A4D-2523-FDBED89BFCE0}"/>
              </a:ext>
            </a:extLst>
          </p:cNvPr>
          <p:cNvCxnSpPr>
            <a:cxnSpLocks/>
            <a:stCxn id="132" idx="6"/>
            <a:endCxn id="160" idx="2"/>
          </p:cNvCxnSpPr>
          <p:nvPr/>
        </p:nvCxnSpPr>
        <p:spPr>
          <a:xfrm>
            <a:off x="10336615" y="1185356"/>
            <a:ext cx="1154293" cy="140976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282B132D-DC59-50D5-401E-C85E9D160598}"/>
              </a:ext>
            </a:extLst>
          </p:cNvPr>
          <p:cNvCxnSpPr>
            <a:cxnSpLocks/>
            <a:stCxn id="135" idx="6"/>
            <a:endCxn id="151" idx="2"/>
          </p:cNvCxnSpPr>
          <p:nvPr/>
        </p:nvCxnSpPr>
        <p:spPr>
          <a:xfrm>
            <a:off x="8151268" y="1154252"/>
            <a:ext cx="1112918" cy="264104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9819864-3740-77DF-03F5-9F5434CC8E3A}"/>
              </a:ext>
            </a:extLst>
          </p:cNvPr>
          <p:cNvCxnSpPr>
            <a:cxnSpLocks/>
            <a:stCxn id="135" idx="6"/>
            <a:endCxn id="154" idx="2"/>
          </p:cNvCxnSpPr>
          <p:nvPr/>
        </p:nvCxnSpPr>
        <p:spPr>
          <a:xfrm>
            <a:off x="8151268" y="1154252"/>
            <a:ext cx="1112918" cy="1842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B9E535A-EA51-FE7C-B1C7-1677343FE7E4}"/>
              </a:ext>
            </a:extLst>
          </p:cNvPr>
          <p:cNvCxnSpPr>
            <a:cxnSpLocks/>
            <a:stCxn id="135" idx="6"/>
            <a:endCxn id="157" idx="2"/>
          </p:cNvCxnSpPr>
          <p:nvPr/>
        </p:nvCxnSpPr>
        <p:spPr>
          <a:xfrm>
            <a:off x="8151268" y="1154252"/>
            <a:ext cx="1112918" cy="10448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Input-...">
            <a:extLst>
              <a:ext uri="{FF2B5EF4-FFF2-40B4-BE49-F238E27FC236}">
                <a16:creationId xmlns:a16="http://schemas.microsoft.com/office/drawing/2014/main" id="{B780FCC9-C985-7788-B4D8-A6567DC625EE}"/>
              </a:ext>
            </a:extLst>
          </p:cNvPr>
          <p:cNvGrpSpPr>
            <a:grpSpLocks/>
          </p:cNvGrpSpPr>
          <p:nvPr/>
        </p:nvGrpSpPr>
        <p:grpSpPr>
          <a:xfrm>
            <a:off x="4780776" y="3910846"/>
            <a:ext cx="588393" cy="584955"/>
            <a:chOff x="3715331" y="2190213"/>
            <a:chExt cx="724232" cy="720000"/>
          </a:xfrm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B025F491-C325-5E27-077C-0F2CD5AC865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9F42A065-34E7-6751-17F9-68F3849B14F0}"/>
                </a:ext>
              </a:extLst>
            </p:cNvPr>
            <p:cNvSpPr txBox="1">
              <a:spLocks/>
            </p:cNvSpPr>
            <p:nvPr/>
          </p:nvSpPr>
          <p:spPr>
            <a:xfrm>
              <a:off x="3715331" y="2360797"/>
              <a:ext cx="720000" cy="378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30,3</a:t>
              </a:r>
            </a:p>
          </p:txBody>
        </p:sp>
      </p:grpSp>
      <p:grpSp>
        <p:nvGrpSpPr>
          <p:cNvPr id="122" name="Input-X3">
            <a:extLst>
              <a:ext uri="{FF2B5EF4-FFF2-40B4-BE49-F238E27FC236}">
                <a16:creationId xmlns:a16="http://schemas.microsoft.com/office/drawing/2014/main" id="{D40F2B2B-9386-D2ED-2F97-631D4E898ADC}"/>
              </a:ext>
            </a:extLst>
          </p:cNvPr>
          <p:cNvGrpSpPr>
            <a:grpSpLocks/>
          </p:cNvGrpSpPr>
          <p:nvPr/>
        </p:nvGrpSpPr>
        <p:grpSpPr>
          <a:xfrm>
            <a:off x="4763781" y="3106747"/>
            <a:ext cx="594385" cy="584955"/>
            <a:chOff x="3707957" y="2190213"/>
            <a:chExt cx="731606" cy="72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CB6A551C-311D-B2F0-9550-1E127AA91539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1D611438-BFDB-A662-7D8E-DE6B8CD19132}"/>
                </a:ext>
              </a:extLst>
            </p:cNvPr>
            <p:cNvSpPr txBox="1">
              <a:spLocks/>
            </p:cNvSpPr>
            <p:nvPr/>
          </p:nvSpPr>
          <p:spPr>
            <a:xfrm>
              <a:off x="3707957" y="2366804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14,5</a:t>
              </a:r>
            </a:p>
          </p:txBody>
        </p:sp>
      </p:grpSp>
      <p:grpSp>
        <p:nvGrpSpPr>
          <p:cNvPr id="125" name="Input-X2">
            <a:extLst>
              <a:ext uri="{FF2B5EF4-FFF2-40B4-BE49-F238E27FC236}">
                <a16:creationId xmlns:a16="http://schemas.microsoft.com/office/drawing/2014/main" id="{AF08BCA9-FCBC-D702-745C-5F2179510F69}"/>
              </a:ext>
            </a:extLst>
          </p:cNvPr>
          <p:cNvGrpSpPr>
            <a:grpSpLocks/>
          </p:cNvGrpSpPr>
          <p:nvPr/>
        </p:nvGrpSpPr>
        <p:grpSpPr>
          <a:xfrm>
            <a:off x="4771309" y="2302647"/>
            <a:ext cx="586858" cy="584955"/>
            <a:chOff x="3717222" y="2190213"/>
            <a:chExt cx="722341" cy="72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BFAB6762-1AE7-60A0-857B-EA9EE01CEDB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08023AF4-2EBF-6053-06EE-D6849A50C68E}"/>
                </a:ext>
              </a:extLst>
            </p:cNvPr>
            <p:cNvSpPr txBox="1">
              <a:spLocks/>
            </p:cNvSpPr>
            <p:nvPr/>
          </p:nvSpPr>
          <p:spPr>
            <a:xfrm>
              <a:off x="3717222" y="2359654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4,8</a:t>
              </a:r>
            </a:p>
          </p:txBody>
        </p:sp>
      </p:grpSp>
      <p:grpSp>
        <p:nvGrpSpPr>
          <p:cNvPr id="128" name="Input-X1">
            <a:extLst>
              <a:ext uri="{FF2B5EF4-FFF2-40B4-BE49-F238E27FC236}">
                <a16:creationId xmlns:a16="http://schemas.microsoft.com/office/drawing/2014/main" id="{E7DECA25-4113-E6F1-9D71-FA2AC92FA17F}"/>
              </a:ext>
            </a:extLst>
          </p:cNvPr>
          <p:cNvGrpSpPr>
            <a:grpSpLocks/>
          </p:cNvGrpSpPr>
          <p:nvPr/>
        </p:nvGrpSpPr>
        <p:grpSpPr>
          <a:xfrm>
            <a:off x="4773205" y="1498548"/>
            <a:ext cx="595965" cy="584955"/>
            <a:chOff x="3719563" y="2190213"/>
            <a:chExt cx="733552" cy="720000"/>
          </a:xfrm>
        </p:grpSpPr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FD891410-96E4-CBB9-BBF9-CD910246E0C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6198EAFB-202F-0815-5E57-57F468FF2C3A}"/>
                </a:ext>
              </a:extLst>
            </p:cNvPr>
            <p:cNvSpPr txBox="1">
              <a:spLocks/>
            </p:cNvSpPr>
            <p:nvPr/>
          </p:nvSpPr>
          <p:spPr>
            <a:xfrm>
              <a:off x="3733115" y="2340277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82,3</a:t>
              </a:r>
            </a:p>
          </p:txBody>
        </p:sp>
      </p:grpSp>
      <p:grpSp>
        <p:nvGrpSpPr>
          <p:cNvPr id="131" name="B3">
            <a:extLst>
              <a:ext uri="{FF2B5EF4-FFF2-40B4-BE49-F238E27FC236}">
                <a16:creationId xmlns:a16="http://schemas.microsoft.com/office/drawing/2014/main" id="{6B8AB783-A185-F9F5-4411-7EDA7833AFB9}"/>
              </a:ext>
            </a:extLst>
          </p:cNvPr>
          <p:cNvGrpSpPr>
            <a:grpSpLocks/>
          </p:cNvGrpSpPr>
          <p:nvPr/>
        </p:nvGrpSpPr>
        <p:grpSpPr>
          <a:xfrm>
            <a:off x="9751659" y="892878"/>
            <a:ext cx="603528" cy="584955"/>
            <a:chOff x="3719563" y="2190213"/>
            <a:chExt cx="742860" cy="720000"/>
          </a:xfrm>
        </p:grpSpPr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D831F05-13A5-2299-9997-83AC7529088E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589F512-A84A-057A-B6A3-622930C3AF37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4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 Rounded MT Bold" panose="020F0704030504030204" pitchFamily="34" charset="0"/>
                </a:rPr>
                <a:t>B</a:t>
              </a:r>
              <a:r>
                <a:rPr lang="de-DE" sz="2400" baseline="-25000" dirty="0">
                  <a:latin typeface="Arial Rounded MT Bold" panose="020F0704030504030204" pitchFamily="34" charset="0"/>
                </a:rPr>
                <a:t>3</a:t>
              </a:r>
              <a:endParaRPr lang="de-DE" sz="2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34" name="B2">
            <a:extLst>
              <a:ext uri="{FF2B5EF4-FFF2-40B4-BE49-F238E27FC236}">
                <a16:creationId xmlns:a16="http://schemas.microsoft.com/office/drawing/2014/main" id="{776199D1-4351-96B5-C343-E074F424D0DD}"/>
              </a:ext>
            </a:extLst>
          </p:cNvPr>
          <p:cNvGrpSpPr>
            <a:grpSpLocks/>
          </p:cNvGrpSpPr>
          <p:nvPr/>
        </p:nvGrpSpPr>
        <p:grpSpPr>
          <a:xfrm>
            <a:off x="7566313" y="861774"/>
            <a:ext cx="603528" cy="584955"/>
            <a:chOff x="3719563" y="2190213"/>
            <a:chExt cx="742860" cy="72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8A587E6-4BA0-9FDA-C04C-B84A3FF1C39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68957A92-032F-FE94-4D1D-5428E68679C9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4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 Rounded MT Bold" panose="020F0704030504030204" pitchFamily="34" charset="0"/>
                </a:rPr>
                <a:t>B</a:t>
              </a:r>
              <a:r>
                <a:rPr lang="de-DE" sz="2400" baseline="-25000" dirty="0">
                  <a:latin typeface="Arial Rounded MT Bold" panose="020F0704030504030204" pitchFamily="34" charset="0"/>
                </a:rPr>
                <a:t>2</a:t>
              </a:r>
              <a:endParaRPr lang="de-DE" sz="2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37" name="B1">
            <a:extLst>
              <a:ext uri="{FF2B5EF4-FFF2-40B4-BE49-F238E27FC236}">
                <a16:creationId xmlns:a16="http://schemas.microsoft.com/office/drawing/2014/main" id="{44C4A7F5-4884-0C10-0821-DB811F9BAFFB}"/>
              </a:ext>
            </a:extLst>
          </p:cNvPr>
          <p:cNvGrpSpPr>
            <a:grpSpLocks/>
          </p:cNvGrpSpPr>
          <p:nvPr/>
        </p:nvGrpSpPr>
        <p:grpSpPr>
          <a:xfrm>
            <a:off x="5357467" y="863878"/>
            <a:ext cx="603528" cy="584955"/>
            <a:chOff x="3719563" y="2190213"/>
            <a:chExt cx="742860" cy="72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E6AA914F-4346-6564-479F-41A6BDF181ED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FDE07B18-1559-DCE0-A8AA-A4941EA73140}"/>
                </a:ext>
              </a:extLst>
            </p:cNvPr>
            <p:cNvSpPr txBox="1">
              <a:spLocks/>
            </p:cNvSpPr>
            <p:nvPr/>
          </p:nvSpPr>
          <p:spPr>
            <a:xfrm>
              <a:off x="3742423" y="2258123"/>
              <a:ext cx="720000" cy="54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 Rounded MT Bold" panose="020F0704030504030204" pitchFamily="34" charset="0"/>
                </a:rPr>
                <a:t>B</a:t>
              </a:r>
              <a:r>
                <a:rPr lang="de-DE" sz="2400" baseline="-25000" dirty="0">
                  <a:latin typeface="Arial Rounded MT Bold" panose="020F0704030504030204" pitchFamily="34" charset="0"/>
                </a:rPr>
                <a:t>1</a:t>
              </a:r>
              <a:endParaRPr lang="de-DE" sz="24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C876861-3B58-C722-F48C-826DB7ED58E9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5942422" y="1156356"/>
            <a:ext cx="1038936" cy="10426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H11">
            <a:extLst>
              <a:ext uri="{FF2B5EF4-FFF2-40B4-BE49-F238E27FC236}">
                <a16:creationId xmlns:a16="http://schemas.microsoft.com/office/drawing/2014/main" id="{0B42C73D-CF24-5497-D3B6-4C01F5FAB413}"/>
              </a:ext>
            </a:extLst>
          </p:cNvPr>
          <p:cNvGrpSpPr>
            <a:grpSpLocks/>
          </p:cNvGrpSpPr>
          <p:nvPr/>
        </p:nvGrpSpPr>
        <p:grpSpPr>
          <a:xfrm>
            <a:off x="6891841" y="1906574"/>
            <a:ext cx="734314" cy="584955"/>
            <a:chOff x="3609380" y="2190213"/>
            <a:chExt cx="903840" cy="72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40F97729-A6CC-6201-C3DD-57080BA01D73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0982D660-6AD5-410F-CF14-81C876FEBC2D}"/>
                </a:ext>
              </a:extLst>
            </p:cNvPr>
            <p:cNvSpPr txBox="1">
              <a:spLocks/>
            </p:cNvSpPr>
            <p:nvPr/>
          </p:nvSpPr>
          <p:spPr>
            <a:xfrm>
              <a:off x="3609380" y="2336527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7,4</a:t>
              </a:r>
            </a:p>
          </p:txBody>
        </p:sp>
      </p:grpSp>
      <p:grpSp>
        <p:nvGrpSpPr>
          <p:cNvPr id="144" name="H12">
            <a:extLst>
              <a:ext uri="{FF2B5EF4-FFF2-40B4-BE49-F238E27FC236}">
                <a16:creationId xmlns:a16="http://schemas.microsoft.com/office/drawing/2014/main" id="{948ABCE5-B590-349E-252D-80D0C1BACAF4}"/>
              </a:ext>
            </a:extLst>
          </p:cNvPr>
          <p:cNvGrpSpPr>
            <a:grpSpLocks/>
          </p:cNvGrpSpPr>
          <p:nvPr/>
        </p:nvGrpSpPr>
        <p:grpSpPr>
          <a:xfrm>
            <a:off x="6906677" y="2704697"/>
            <a:ext cx="734314" cy="584955"/>
            <a:chOff x="3627642" y="2190213"/>
            <a:chExt cx="903840" cy="72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C5B9EAA3-8192-AC7C-5884-4CD5F5238C16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981BB6A1-43BE-CA1E-7A4E-27FFA93CBE9C}"/>
                </a:ext>
              </a:extLst>
            </p:cNvPr>
            <p:cNvSpPr txBox="1">
              <a:spLocks/>
            </p:cNvSpPr>
            <p:nvPr/>
          </p:nvSpPr>
          <p:spPr>
            <a:xfrm>
              <a:off x="3627642" y="2367620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9,0</a:t>
              </a:r>
            </a:p>
          </p:txBody>
        </p:sp>
      </p:grpSp>
      <p:grpSp>
        <p:nvGrpSpPr>
          <p:cNvPr id="147" name="H13">
            <a:extLst>
              <a:ext uri="{FF2B5EF4-FFF2-40B4-BE49-F238E27FC236}">
                <a16:creationId xmlns:a16="http://schemas.microsoft.com/office/drawing/2014/main" id="{CDCCBD11-3DA1-9ABB-2835-B0A50AF766B9}"/>
              </a:ext>
            </a:extLst>
          </p:cNvPr>
          <p:cNvGrpSpPr>
            <a:grpSpLocks/>
          </p:cNvGrpSpPr>
          <p:nvPr/>
        </p:nvGrpSpPr>
        <p:grpSpPr>
          <a:xfrm>
            <a:off x="6929688" y="3502820"/>
            <a:ext cx="734314" cy="584955"/>
            <a:chOff x="3655964" y="2190213"/>
            <a:chExt cx="903840" cy="720000"/>
          </a:xfrm>
        </p:grpSpPr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717F6EC0-B04B-8D15-4C67-25B4223419B4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379562C-DC9C-2CD7-58A5-C5D9D55EAA4E}"/>
                </a:ext>
              </a:extLst>
            </p:cNvPr>
            <p:cNvSpPr txBox="1">
              <a:spLocks/>
            </p:cNvSpPr>
            <p:nvPr/>
          </p:nvSpPr>
          <p:spPr>
            <a:xfrm>
              <a:off x="3655964" y="2348919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93,4</a:t>
              </a:r>
            </a:p>
          </p:txBody>
        </p:sp>
      </p:grpSp>
      <p:grpSp>
        <p:nvGrpSpPr>
          <p:cNvPr id="150" name="Hn3">
            <a:extLst>
              <a:ext uri="{FF2B5EF4-FFF2-40B4-BE49-F238E27FC236}">
                <a16:creationId xmlns:a16="http://schemas.microsoft.com/office/drawing/2014/main" id="{6FA60A73-DB01-1708-0E56-E15DE40C8BDC}"/>
              </a:ext>
            </a:extLst>
          </p:cNvPr>
          <p:cNvGrpSpPr>
            <a:grpSpLocks/>
          </p:cNvGrpSpPr>
          <p:nvPr/>
        </p:nvGrpSpPr>
        <p:grpSpPr>
          <a:xfrm>
            <a:off x="9193687" y="3502820"/>
            <a:ext cx="734314" cy="584955"/>
            <a:chOff x="3632788" y="2190213"/>
            <a:chExt cx="903840" cy="720000"/>
          </a:xfrm>
        </p:grpSpPr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D6F50DA8-77FE-47FF-7F5D-BF34A3A22262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A3BE99B7-409F-FD4E-20C3-53B37730CF66}"/>
                </a:ext>
              </a:extLst>
            </p:cNvPr>
            <p:cNvSpPr txBox="1">
              <a:spLocks/>
            </p:cNvSpPr>
            <p:nvPr/>
          </p:nvSpPr>
          <p:spPr>
            <a:xfrm>
              <a:off x="3632788" y="2367999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5,6</a:t>
              </a:r>
            </a:p>
          </p:txBody>
        </p:sp>
      </p:grpSp>
      <p:grpSp>
        <p:nvGrpSpPr>
          <p:cNvPr id="153" name="Hn2">
            <a:extLst>
              <a:ext uri="{FF2B5EF4-FFF2-40B4-BE49-F238E27FC236}">
                <a16:creationId xmlns:a16="http://schemas.microsoft.com/office/drawing/2014/main" id="{51DD69DD-4551-2CD9-B2A0-179635B565C6}"/>
              </a:ext>
            </a:extLst>
          </p:cNvPr>
          <p:cNvGrpSpPr>
            <a:grpSpLocks/>
          </p:cNvGrpSpPr>
          <p:nvPr/>
        </p:nvGrpSpPr>
        <p:grpSpPr>
          <a:xfrm>
            <a:off x="9187677" y="2704697"/>
            <a:ext cx="734314" cy="584955"/>
            <a:chOff x="3625391" y="2190213"/>
            <a:chExt cx="903840" cy="72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848F5B97-E8C5-0E6F-5A64-6DA9CD617F4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FF4C58E4-0C08-81EC-EC34-73593FD0FEA3}"/>
                </a:ext>
              </a:extLst>
            </p:cNvPr>
            <p:cNvSpPr txBox="1">
              <a:spLocks/>
            </p:cNvSpPr>
            <p:nvPr/>
          </p:nvSpPr>
          <p:spPr>
            <a:xfrm>
              <a:off x="3625391" y="2360290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86,7</a:t>
              </a:r>
            </a:p>
          </p:txBody>
        </p:sp>
      </p:grpSp>
      <p:grpSp>
        <p:nvGrpSpPr>
          <p:cNvPr id="156" name="Hn1">
            <a:extLst>
              <a:ext uri="{FF2B5EF4-FFF2-40B4-BE49-F238E27FC236}">
                <a16:creationId xmlns:a16="http://schemas.microsoft.com/office/drawing/2014/main" id="{0740C387-A899-08D7-2272-5CEC9C8BBE95}"/>
              </a:ext>
            </a:extLst>
          </p:cNvPr>
          <p:cNvGrpSpPr>
            <a:grpSpLocks/>
          </p:cNvGrpSpPr>
          <p:nvPr/>
        </p:nvGrpSpPr>
        <p:grpSpPr>
          <a:xfrm>
            <a:off x="9193687" y="1906574"/>
            <a:ext cx="734314" cy="584955"/>
            <a:chOff x="3632789" y="2190213"/>
            <a:chExt cx="903840" cy="720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BEB15F8-30C7-B4AA-A619-63A37C630E9F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1B01ACC2-73ED-AB80-6653-C33F73D97CE8}"/>
                </a:ext>
              </a:extLst>
            </p:cNvPr>
            <p:cNvSpPr txBox="1">
              <a:spLocks/>
            </p:cNvSpPr>
            <p:nvPr/>
          </p:nvSpPr>
          <p:spPr>
            <a:xfrm>
              <a:off x="3632789" y="2383428"/>
              <a:ext cx="90384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54,6</a:t>
              </a:r>
            </a:p>
          </p:txBody>
        </p:sp>
      </p:grpSp>
      <p:grpSp>
        <p:nvGrpSpPr>
          <p:cNvPr id="159" name="Output-Y1">
            <a:extLst>
              <a:ext uri="{FF2B5EF4-FFF2-40B4-BE49-F238E27FC236}">
                <a16:creationId xmlns:a16="http://schemas.microsoft.com/office/drawing/2014/main" id="{4286F0FC-2795-69E0-E319-12A707465D60}"/>
              </a:ext>
            </a:extLst>
          </p:cNvPr>
          <p:cNvGrpSpPr>
            <a:grpSpLocks/>
          </p:cNvGrpSpPr>
          <p:nvPr/>
        </p:nvGrpSpPr>
        <p:grpSpPr>
          <a:xfrm>
            <a:off x="11490904" y="2302647"/>
            <a:ext cx="584956" cy="584955"/>
            <a:chOff x="3719562" y="2190213"/>
            <a:chExt cx="720001" cy="720000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723A66A-483C-A28F-9DD2-FE77E5E6B7D8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DEBD4DEF-744D-3222-528E-4AF6762BC1D9}"/>
                </a:ext>
              </a:extLst>
            </p:cNvPr>
            <p:cNvSpPr txBox="1">
              <a:spLocks/>
            </p:cNvSpPr>
            <p:nvPr/>
          </p:nvSpPr>
          <p:spPr>
            <a:xfrm>
              <a:off x="3719562" y="2352333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0,17</a:t>
              </a:r>
            </a:p>
          </p:txBody>
        </p:sp>
      </p:grpSp>
      <p:grpSp>
        <p:nvGrpSpPr>
          <p:cNvPr id="162" name="Output-Y2">
            <a:extLst>
              <a:ext uri="{FF2B5EF4-FFF2-40B4-BE49-F238E27FC236}">
                <a16:creationId xmlns:a16="http://schemas.microsoft.com/office/drawing/2014/main" id="{9E52FE7E-5346-FEBA-97FD-5E415EB03CFA}"/>
              </a:ext>
            </a:extLst>
          </p:cNvPr>
          <p:cNvGrpSpPr>
            <a:grpSpLocks/>
          </p:cNvGrpSpPr>
          <p:nvPr/>
        </p:nvGrpSpPr>
        <p:grpSpPr>
          <a:xfrm>
            <a:off x="11488066" y="3106747"/>
            <a:ext cx="587797" cy="584955"/>
            <a:chOff x="3716066" y="2190213"/>
            <a:chExt cx="723497" cy="720000"/>
          </a:xfrm>
        </p:grpSpPr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6129742-E729-08C2-BDA0-7731E9DDC995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4685AF30-7551-E9B8-5E3D-FD9B4A8B0764}"/>
                </a:ext>
              </a:extLst>
            </p:cNvPr>
            <p:cNvSpPr txBox="1">
              <a:spLocks/>
            </p:cNvSpPr>
            <p:nvPr/>
          </p:nvSpPr>
          <p:spPr>
            <a:xfrm>
              <a:off x="3716064" y="2369262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0,83</a:t>
              </a:r>
            </a:p>
          </p:txBody>
        </p: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 - Ablauf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104B0994-10E4-4595-B48F-CAF2965D7064}"/>
              </a:ext>
            </a:extLst>
          </p:cNvPr>
          <p:cNvSpPr txBox="1"/>
          <p:nvPr/>
        </p:nvSpPr>
        <p:spPr>
          <a:xfrm>
            <a:off x="299035" y="1163861"/>
            <a:ext cx="44174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Initialisierung des Neuronalen Netzes mit zufälligen Gewichten und Bias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Berechnen der Ausgabe von einem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Trainigsdatenpunkt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Vergleichen der gewünschten Ausgabe mit der realen Ausgabe.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Berechnen des Fehlers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Anpassen der Gewichte welche die höchste Auswirkung auf den Fehler haben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8195F2B0-586F-0840-D956-6CC1BF89D129}"/>
              </a:ext>
            </a:extLst>
          </p:cNvPr>
          <p:cNvSpPr/>
          <p:nvPr/>
        </p:nvSpPr>
        <p:spPr>
          <a:xfrm>
            <a:off x="10265592" y="147201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C5BAC187-0587-1D14-1A1A-A7B1B2C58286}"/>
              </a:ext>
            </a:extLst>
          </p:cNvPr>
          <p:cNvSpPr/>
          <p:nvPr/>
        </p:nvSpPr>
        <p:spPr>
          <a:xfrm>
            <a:off x="8147175" y="147783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79,0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AEE516E0-BEF8-F7A7-6FBD-BB2283184C34}"/>
              </a:ext>
            </a:extLst>
          </p:cNvPr>
          <p:cNvSpPr/>
          <p:nvPr/>
        </p:nvSpPr>
        <p:spPr>
          <a:xfrm>
            <a:off x="5601549" y="370749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23,7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CBD410D-7B72-5187-CA39-47DD2151930E}"/>
              </a:ext>
            </a:extLst>
          </p:cNvPr>
          <p:cNvSpPr/>
          <p:nvPr/>
        </p:nvSpPr>
        <p:spPr>
          <a:xfrm>
            <a:off x="5475483" y="314250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87,9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75D899AE-085B-6801-7255-8551CD06C8E4}"/>
              </a:ext>
            </a:extLst>
          </p:cNvPr>
          <p:cNvSpPr/>
          <p:nvPr/>
        </p:nvSpPr>
        <p:spPr>
          <a:xfrm>
            <a:off x="5420474" y="246739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54,3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0D13FBCA-C9C0-5989-8637-07B16069CF9F}"/>
              </a:ext>
            </a:extLst>
          </p:cNvPr>
          <p:cNvSpPr/>
          <p:nvPr/>
        </p:nvSpPr>
        <p:spPr>
          <a:xfrm>
            <a:off x="5401585" y="1828849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45,3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66DB4E1B-DD28-0754-1678-CF6A9E639278}"/>
              </a:ext>
            </a:extLst>
          </p:cNvPr>
          <p:cNvSpPr/>
          <p:nvPr/>
        </p:nvSpPr>
        <p:spPr>
          <a:xfrm>
            <a:off x="5942421" y="145866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13,1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F6C44F6F-5F15-93F4-13E2-0D3CC2BE7172}"/>
              </a:ext>
            </a:extLst>
          </p:cNvPr>
          <p:cNvSpPr/>
          <p:nvPr/>
        </p:nvSpPr>
        <p:spPr>
          <a:xfrm>
            <a:off x="10044137" y="3429000"/>
            <a:ext cx="738747" cy="268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73,2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ABBAC4FC-3D1E-1E60-4354-1B057A461B11}"/>
              </a:ext>
            </a:extLst>
          </p:cNvPr>
          <p:cNvSpPr/>
          <p:nvPr/>
        </p:nvSpPr>
        <p:spPr>
          <a:xfrm rot="1349063">
            <a:off x="7768154" y="34614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47,5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5ABCB7BF-62CA-D5CB-62F9-96F18FB12B89}"/>
              </a:ext>
            </a:extLst>
          </p:cNvPr>
          <p:cNvSpPr/>
          <p:nvPr/>
        </p:nvSpPr>
        <p:spPr>
          <a:xfrm>
            <a:off x="7746383" y="2836078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82E71018-3E5E-E930-7096-703EF102ABE5}"/>
              </a:ext>
            </a:extLst>
          </p:cNvPr>
          <p:cNvSpPr/>
          <p:nvPr/>
        </p:nvSpPr>
        <p:spPr>
          <a:xfrm rot="20834897">
            <a:off x="7737271" y="216370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6,4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3BBCE705-7AA3-5C11-EF04-55736DC4C83F}"/>
              </a:ext>
            </a:extLst>
          </p:cNvPr>
          <p:cNvSpPr/>
          <p:nvPr/>
        </p:nvSpPr>
        <p:spPr>
          <a:xfrm>
            <a:off x="9920342" y="22478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16,2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F892D472-DAD8-9DBF-9EEC-CBE4925A63AC}"/>
              </a:ext>
            </a:extLst>
          </p:cNvPr>
          <p:cNvSpPr/>
          <p:nvPr/>
        </p:nvSpPr>
        <p:spPr>
          <a:xfrm>
            <a:off x="9934647" y="284185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182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F986328D-F9E0-E2B4-4956-2097CA75F4DA}"/>
              </a:ext>
            </a:extLst>
          </p:cNvPr>
          <p:cNvSpPr/>
          <p:nvPr/>
        </p:nvSpPr>
        <p:spPr>
          <a:xfrm>
            <a:off x="7897526" y="4152402"/>
            <a:ext cx="2904912" cy="7904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 Rounded MT Bold" panose="020F0704030504030204" pitchFamily="34" charset="0"/>
              </a:rPr>
              <a:t>Datenpunt-Label</a:t>
            </a:r>
            <a:endParaRPr lang="de-DE" b="1" dirty="0">
              <a:latin typeface="Arial Rounded MT Bold" panose="020F0704030504030204" pitchFamily="34" charset="0"/>
            </a:endParaRPr>
          </a:p>
        </p:txBody>
      </p: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CA031AB3-85D0-B1C5-7A92-6AE89142EFDE}"/>
              </a:ext>
            </a:extLst>
          </p:cNvPr>
          <p:cNvCxnSpPr>
            <a:cxnSpLocks/>
            <a:stCxn id="262" idx="6"/>
            <a:endCxn id="35" idx="1"/>
          </p:cNvCxnSpPr>
          <p:nvPr/>
        </p:nvCxnSpPr>
        <p:spPr>
          <a:xfrm flipV="1">
            <a:off x="10802438" y="4099335"/>
            <a:ext cx="682786" cy="448285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F28124E-48A5-D7C6-0AF3-6EC30AD2F9FC}"/>
              </a:ext>
            </a:extLst>
          </p:cNvPr>
          <p:cNvGrpSpPr/>
          <p:nvPr/>
        </p:nvGrpSpPr>
        <p:grpSpPr>
          <a:xfrm>
            <a:off x="5092332" y="5293011"/>
            <a:ext cx="6761632" cy="1080000"/>
            <a:chOff x="4516529" y="5037573"/>
            <a:chExt cx="6761632" cy="108000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744BD87C-2734-A839-2898-C1833866A984}"/>
                </a:ext>
              </a:extLst>
            </p:cNvPr>
            <p:cNvGrpSpPr/>
            <p:nvPr/>
          </p:nvGrpSpPr>
          <p:grpSpPr>
            <a:xfrm>
              <a:off x="4516529" y="5037573"/>
              <a:ext cx="3636804" cy="1080000"/>
              <a:chOff x="4505109" y="5102152"/>
              <a:chExt cx="3636804" cy="1080000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C0416256-0469-1973-2017-C818C2CF5CBF}"/>
                  </a:ext>
                </a:extLst>
              </p:cNvPr>
              <p:cNvSpPr/>
              <p:nvPr/>
            </p:nvSpPr>
            <p:spPr>
              <a:xfrm>
                <a:off x="4505109" y="5102152"/>
                <a:ext cx="3240000" cy="1080000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latin typeface="Arial Rounded MT Bold" panose="020F0704030504030204" pitchFamily="34" charset="0"/>
                  </a:rPr>
                  <a:t>90 % Trainingsdaten</a:t>
                </a:r>
                <a:endParaRPr lang="de-DE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710C7CE0-E21B-4F87-C1DE-B2333A44E418}"/>
                  </a:ext>
                </a:extLst>
              </p:cNvPr>
              <p:cNvSpPr/>
              <p:nvPr/>
            </p:nvSpPr>
            <p:spPr>
              <a:xfrm>
                <a:off x="7763030" y="5102152"/>
                <a:ext cx="378883" cy="1080000"/>
              </a:xfrm>
              <a:prstGeom prst="roundRect">
                <a:avLst>
                  <a:gd name="adj" fmla="val 23371"/>
                </a:avLst>
              </a:prstGeom>
              <a:solidFill>
                <a:schemeClr val="accent6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A156076-2A3D-CE67-AF15-B93876F20204}"/>
                </a:ext>
              </a:extLst>
            </p:cNvPr>
            <p:cNvSpPr txBox="1"/>
            <p:nvPr/>
          </p:nvSpPr>
          <p:spPr>
            <a:xfrm>
              <a:off x="8688383" y="5322184"/>
              <a:ext cx="2589778" cy="510778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 Rounded MT Bold" panose="020F0704030504030204" pitchFamily="34" charset="0"/>
                </a:rPr>
                <a:t>10 % Testdaten</a:t>
              </a:r>
              <a:endParaRPr lang="de-DE" sz="2400" dirty="0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566CDE-CC4A-C64D-7653-CC682E71C799}"/>
                </a:ext>
              </a:extLst>
            </p:cNvPr>
            <p:cNvCxnSpPr>
              <a:cxnSpLocks/>
              <a:stCxn id="9" idx="1"/>
              <a:endCxn id="12" idx="3"/>
            </p:cNvCxnSpPr>
            <p:nvPr/>
          </p:nvCxnSpPr>
          <p:spPr>
            <a:xfrm flipH="1">
              <a:off x="8153333" y="5577573"/>
              <a:ext cx="535050" cy="0"/>
            </a:xfrm>
            <a:prstGeom prst="straightConnector1">
              <a:avLst/>
            </a:prstGeom>
            <a:ln w="38100" cap="rnd">
              <a:solidFill>
                <a:schemeClr val="accent6"/>
              </a:solidFill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D4AD93A-266F-06F8-707C-5711143DAEF0}"/>
              </a:ext>
            </a:extLst>
          </p:cNvPr>
          <p:cNvCxnSpPr>
            <a:cxnSpLocks/>
            <a:stCxn id="262" idx="6"/>
            <a:endCxn id="30" idx="1"/>
          </p:cNvCxnSpPr>
          <p:nvPr/>
        </p:nvCxnSpPr>
        <p:spPr>
          <a:xfrm>
            <a:off x="10802438" y="4547620"/>
            <a:ext cx="685629" cy="247536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Output-Y2">
            <a:extLst>
              <a:ext uri="{FF2B5EF4-FFF2-40B4-BE49-F238E27FC236}">
                <a16:creationId xmlns:a16="http://schemas.microsoft.com/office/drawing/2014/main" id="{7CCAD122-D275-23E0-9B5B-1C75ACC7E1C8}"/>
              </a:ext>
            </a:extLst>
          </p:cNvPr>
          <p:cNvGrpSpPr>
            <a:grpSpLocks/>
          </p:cNvGrpSpPr>
          <p:nvPr/>
        </p:nvGrpSpPr>
        <p:grpSpPr>
          <a:xfrm>
            <a:off x="11488067" y="4495801"/>
            <a:ext cx="587799" cy="584955"/>
            <a:chOff x="3716064" y="2190213"/>
            <a:chExt cx="723499" cy="72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B210951-5406-BB68-29C8-FCB1D2AE02DE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C46DC44-0B5D-0104-47EC-83A0DD0E363E}"/>
                </a:ext>
              </a:extLst>
            </p:cNvPr>
            <p:cNvSpPr txBox="1">
              <a:spLocks/>
            </p:cNvSpPr>
            <p:nvPr/>
          </p:nvSpPr>
          <p:spPr>
            <a:xfrm>
              <a:off x="3716064" y="2369262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0</a:t>
              </a:r>
            </a:p>
          </p:txBody>
        </p:sp>
      </p:grpSp>
      <p:grpSp>
        <p:nvGrpSpPr>
          <p:cNvPr id="33" name="Output-Y2">
            <a:extLst>
              <a:ext uri="{FF2B5EF4-FFF2-40B4-BE49-F238E27FC236}">
                <a16:creationId xmlns:a16="http://schemas.microsoft.com/office/drawing/2014/main" id="{39EAFED9-B6C0-1AAB-9ABA-7C4AA34C038E}"/>
              </a:ext>
            </a:extLst>
          </p:cNvPr>
          <p:cNvGrpSpPr>
            <a:grpSpLocks/>
          </p:cNvGrpSpPr>
          <p:nvPr/>
        </p:nvGrpSpPr>
        <p:grpSpPr>
          <a:xfrm>
            <a:off x="11485224" y="3799980"/>
            <a:ext cx="587799" cy="584955"/>
            <a:chOff x="3716064" y="2190213"/>
            <a:chExt cx="723499" cy="72000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59455F8-94DD-E426-C5AC-1BD90C818BF0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7AABAEF-EEA3-5509-C011-F8D934A81033}"/>
                </a:ext>
              </a:extLst>
            </p:cNvPr>
            <p:cNvSpPr txBox="1">
              <a:spLocks/>
            </p:cNvSpPr>
            <p:nvPr/>
          </p:nvSpPr>
          <p:spPr>
            <a:xfrm>
              <a:off x="3716064" y="2369262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08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82F64884-B7D3-FDD5-EFEB-06DDAD8C04F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73209" y="861774"/>
            <a:ext cx="7302654" cy="3634026"/>
            <a:chOff x="1590285" y="1192505"/>
            <a:chExt cx="8988570" cy="4472990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9ACF8159-D863-2033-BB96-FFA4F9814FB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0" idx="6"/>
              <a:endCxn id="148" idx="2"/>
            </p:cNvCxnSpPr>
            <p:nvPr/>
          </p:nvCxnSpPr>
          <p:spPr>
            <a:xfrm flipV="1">
              <a:off x="2323831" y="4803271"/>
              <a:ext cx="1984384" cy="50222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405A4B1F-CF35-9B4F-8C63-1BD9F20B136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4" idx="3"/>
              <a:endCxn id="148" idx="2"/>
            </p:cNvCxnSpPr>
            <p:nvPr/>
          </p:nvCxnSpPr>
          <p:spPr>
            <a:xfrm>
              <a:off x="2333145" y="4297473"/>
              <a:ext cx="1975070" cy="50579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7EED087C-D2DC-655F-CFF3-43A748A75CA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7" idx="3"/>
              <a:endCxn id="148" idx="2"/>
            </p:cNvCxnSpPr>
            <p:nvPr/>
          </p:nvCxnSpPr>
          <p:spPr>
            <a:xfrm>
              <a:off x="2333145" y="3307737"/>
              <a:ext cx="1975070" cy="149553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D8F60D65-EC90-FBCC-DCBA-DE43809EE49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0" idx="3"/>
              <a:endCxn id="148" idx="2"/>
            </p:cNvCxnSpPr>
            <p:nvPr/>
          </p:nvCxnSpPr>
          <p:spPr>
            <a:xfrm>
              <a:off x="2333145" y="2318000"/>
              <a:ext cx="1975070" cy="24852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D8D43D8-EB43-7FCD-4AFF-261AF479EC9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2"/>
              <a:endCxn id="142" idx="6"/>
            </p:cNvCxnSpPr>
            <p:nvPr/>
          </p:nvCxnSpPr>
          <p:spPr>
            <a:xfrm flipH="1" flipV="1">
              <a:off x="5028215" y="2838511"/>
              <a:ext cx="2089850" cy="19647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6C855FC9-134F-6DC9-D65B-48116615ED7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2"/>
              <a:endCxn id="145" idx="6"/>
            </p:cNvCxnSpPr>
            <p:nvPr/>
          </p:nvCxnSpPr>
          <p:spPr>
            <a:xfrm flipH="1" flipV="1">
              <a:off x="5028215" y="3820891"/>
              <a:ext cx="2089850" cy="98238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6F6903D-1301-5345-0477-8DE716917C7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2"/>
              <a:endCxn id="148" idx="6"/>
            </p:cNvCxnSpPr>
            <p:nvPr/>
          </p:nvCxnSpPr>
          <p:spPr>
            <a:xfrm flipH="1">
              <a:off x="5028215" y="4803271"/>
              <a:ext cx="208985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6E2EF6DB-F1C3-025C-913A-D3E5BCC0204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0" idx="3"/>
              <a:endCxn id="145" idx="2"/>
            </p:cNvCxnSpPr>
            <p:nvPr/>
          </p:nvCxnSpPr>
          <p:spPr>
            <a:xfrm>
              <a:off x="2333145" y="2318000"/>
              <a:ext cx="1975070" cy="1502891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00AD54F-5434-52A4-D016-47F46714F63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7" idx="3"/>
            </p:cNvCxnSpPr>
            <p:nvPr/>
          </p:nvCxnSpPr>
          <p:spPr>
            <a:xfrm>
              <a:off x="2333145" y="3307737"/>
              <a:ext cx="1975070" cy="51315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778C3A1-B539-5157-E750-10CF9AEC76E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4" idx="3"/>
              <a:endCxn id="145" idx="2"/>
            </p:cNvCxnSpPr>
            <p:nvPr/>
          </p:nvCxnSpPr>
          <p:spPr>
            <a:xfrm flipV="1">
              <a:off x="2333145" y="3820891"/>
              <a:ext cx="1975070" cy="47658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425D3311-D01E-4C9B-C2B6-95CD490D10E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0" idx="6"/>
              <a:endCxn id="145" idx="2"/>
            </p:cNvCxnSpPr>
            <p:nvPr/>
          </p:nvCxnSpPr>
          <p:spPr>
            <a:xfrm flipV="1">
              <a:off x="2323831" y="3820891"/>
              <a:ext cx="1984384" cy="148460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06CA56E-081B-FF87-63AF-0151EE7B015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2" idx="6"/>
              <a:endCxn id="154" idx="2"/>
            </p:cNvCxnSpPr>
            <p:nvPr/>
          </p:nvCxnSpPr>
          <p:spPr>
            <a:xfrm>
              <a:off x="5028215" y="2838511"/>
              <a:ext cx="2089850" cy="98238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4567D00A-CD5E-D7C0-EFBC-B1A741AF125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5" idx="6"/>
              <a:endCxn id="154" idx="2"/>
            </p:cNvCxnSpPr>
            <p:nvPr/>
          </p:nvCxnSpPr>
          <p:spPr>
            <a:xfrm>
              <a:off x="5028215" y="3820891"/>
              <a:ext cx="208985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F66F262D-5512-A090-E018-A69A5A8F594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8" idx="6"/>
              <a:endCxn id="154" idx="2"/>
            </p:cNvCxnSpPr>
            <p:nvPr/>
          </p:nvCxnSpPr>
          <p:spPr>
            <a:xfrm flipV="1">
              <a:off x="5028215" y="3820891"/>
              <a:ext cx="2089850" cy="98238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0779113C-C324-903E-C059-CEC359E8038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7" idx="6"/>
              <a:endCxn id="163" idx="2"/>
            </p:cNvCxnSpPr>
            <p:nvPr/>
          </p:nvCxnSpPr>
          <p:spPr>
            <a:xfrm>
              <a:off x="7838065" y="2838511"/>
              <a:ext cx="2020790" cy="14772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1B580D04-CAC3-0C4A-79B6-0A841A3DB93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4" idx="6"/>
              <a:endCxn id="163" idx="2"/>
            </p:cNvCxnSpPr>
            <p:nvPr/>
          </p:nvCxnSpPr>
          <p:spPr>
            <a:xfrm>
              <a:off x="7838065" y="3820891"/>
              <a:ext cx="2020790" cy="49486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AF56C15E-3D20-2CFF-5D8D-A2C17889208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1" idx="6"/>
              <a:endCxn id="163" idx="2"/>
            </p:cNvCxnSpPr>
            <p:nvPr/>
          </p:nvCxnSpPr>
          <p:spPr>
            <a:xfrm flipV="1">
              <a:off x="7838065" y="4315759"/>
              <a:ext cx="2020790" cy="48751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59F28AF-045E-4D1F-C86D-21B1C33C632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0" idx="3"/>
              <a:endCxn id="142" idx="2"/>
            </p:cNvCxnSpPr>
            <p:nvPr/>
          </p:nvCxnSpPr>
          <p:spPr>
            <a:xfrm>
              <a:off x="2333145" y="2318000"/>
              <a:ext cx="1975070" cy="52051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203A869-7A34-A1A5-59D7-7B45248E76B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7" idx="3"/>
              <a:endCxn id="142" idx="2"/>
            </p:cNvCxnSpPr>
            <p:nvPr/>
          </p:nvCxnSpPr>
          <p:spPr>
            <a:xfrm flipV="1">
              <a:off x="2333145" y="2838512"/>
              <a:ext cx="1975070" cy="46922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77E78D9-659C-E742-DDD6-0B3977A84C9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4" idx="3"/>
              <a:endCxn id="142" idx="2"/>
            </p:cNvCxnSpPr>
            <p:nvPr/>
          </p:nvCxnSpPr>
          <p:spPr>
            <a:xfrm flipV="1">
              <a:off x="2333145" y="2838512"/>
              <a:ext cx="1975070" cy="145896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EC05CDA5-5203-23A2-F00E-09B24E1F22A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0" idx="6"/>
              <a:endCxn id="142" idx="2"/>
            </p:cNvCxnSpPr>
            <p:nvPr/>
          </p:nvCxnSpPr>
          <p:spPr>
            <a:xfrm flipV="1">
              <a:off x="2323831" y="2838511"/>
              <a:ext cx="1984384" cy="24669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7C85F86F-AB1A-7362-FBAD-5A38C026CFA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7" idx="2"/>
              <a:endCxn id="142" idx="6"/>
            </p:cNvCxnSpPr>
            <p:nvPr/>
          </p:nvCxnSpPr>
          <p:spPr>
            <a:xfrm flipH="1">
              <a:off x="5028215" y="2838511"/>
              <a:ext cx="208985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FF8AF8F2-3D24-3ECE-7D04-7E1E9A6B724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57" idx="2"/>
              <a:endCxn id="145" idx="6"/>
            </p:cNvCxnSpPr>
            <p:nvPr/>
          </p:nvCxnSpPr>
          <p:spPr>
            <a:xfrm flipH="1">
              <a:off x="5028215" y="2838511"/>
              <a:ext cx="2089850" cy="9823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8A9B81E2-3D12-403D-403A-0A9EF8EC13B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48" idx="6"/>
              <a:endCxn id="157" idx="2"/>
            </p:cNvCxnSpPr>
            <p:nvPr/>
          </p:nvCxnSpPr>
          <p:spPr>
            <a:xfrm flipV="1">
              <a:off x="5028215" y="2838511"/>
              <a:ext cx="2089850" cy="196476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1C2882A4-A1CC-A03F-B244-D3A7691AA4A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0" idx="2"/>
              <a:endCxn id="157" idx="6"/>
            </p:cNvCxnSpPr>
            <p:nvPr/>
          </p:nvCxnSpPr>
          <p:spPr>
            <a:xfrm flipH="1" flipV="1">
              <a:off x="7838065" y="2838511"/>
              <a:ext cx="2020790" cy="48751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AECCC5F2-72CA-B273-7741-E09B5D0AC4B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0" idx="2"/>
              <a:endCxn id="154" idx="6"/>
            </p:cNvCxnSpPr>
            <p:nvPr/>
          </p:nvCxnSpPr>
          <p:spPr>
            <a:xfrm flipH="1">
              <a:off x="7838065" y="3326023"/>
              <a:ext cx="2020790" cy="49486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B8B0091F-DA54-2BB2-E664-C4C7F144AEF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60" idx="2"/>
              <a:endCxn id="151" idx="6"/>
            </p:cNvCxnSpPr>
            <p:nvPr/>
          </p:nvCxnSpPr>
          <p:spPr>
            <a:xfrm flipH="1">
              <a:off x="7838065" y="3326023"/>
              <a:ext cx="2020790" cy="14772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85410BED-15DD-65CB-0200-217C9EAEC36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8" idx="6"/>
              <a:endCxn id="148" idx="2"/>
            </p:cNvCxnSpPr>
            <p:nvPr/>
          </p:nvCxnSpPr>
          <p:spPr>
            <a:xfrm>
              <a:off x="3029427" y="1555095"/>
              <a:ext cx="1278788" cy="324817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A0E4098-E3F3-FD68-8CCE-3EA27F40648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8" idx="6"/>
              <a:endCxn id="145" idx="2"/>
            </p:cNvCxnSpPr>
            <p:nvPr/>
          </p:nvCxnSpPr>
          <p:spPr>
            <a:xfrm>
              <a:off x="3029427" y="1555095"/>
              <a:ext cx="1278788" cy="226579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6AA6EBBB-C307-64C2-EFBF-446DFFE5DA5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2" idx="6"/>
              <a:endCxn id="163" idx="2"/>
            </p:cNvCxnSpPr>
            <p:nvPr/>
          </p:nvCxnSpPr>
          <p:spPr>
            <a:xfrm>
              <a:off x="8438078" y="1590790"/>
              <a:ext cx="1420777" cy="272496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A1AC7446-0B48-7A4D-2523-FDBED89BFCE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2" idx="6"/>
              <a:endCxn id="160" idx="2"/>
            </p:cNvCxnSpPr>
            <p:nvPr/>
          </p:nvCxnSpPr>
          <p:spPr>
            <a:xfrm>
              <a:off x="8438078" y="1590790"/>
              <a:ext cx="1420777" cy="173523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282B132D-DC59-50D5-401E-C85E9D16059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5" idx="6"/>
              <a:endCxn id="151" idx="2"/>
            </p:cNvCxnSpPr>
            <p:nvPr/>
          </p:nvCxnSpPr>
          <p:spPr>
            <a:xfrm>
              <a:off x="5748215" y="1552505"/>
              <a:ext cx="1369850" cy="325076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9819864-3740-77DF-03F5-9F5434CC8E3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5" idx="6"/>
              <a:endCxn id="154" idx="2"/>
            </p:cNvCxnSpPr>
            <p:nvPr/>
          </p:nvCxnSpPr>
          <p:spPr>
            <a:xfrm>
              <a:off x="5748215" y="1552505"/>
              <a:ext cx="1369850" cy="226838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6B9E535A-EA51-FE7C-B1C7-1677343FE7E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5" idx="6"/>
              <a:endCxn id="157" idx="2"/>
            </p:cNvCxnSpPr>
            <p:nvPr/>
          </p:nvCxnSpPr>
          <p:spPr>
            <a:xfrm>
              <a:off x="5748215" y="1552505"/>
              <a:ext cx="1369850" cy="12860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Input-...">
              <a:extLst>
                <a:ext uri="{FF2B5EF4-FFF2-40B4-BE49-F238E27FC236}">
                  <a16:creationId xmlns:a16="http://schemas.microsoft.com/office/drawing/2014/main" id="{B780FCC9-C985-7788-B4D8-A6567DC625E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9599" y="4945495"/>
              <a:ext cx="724232" cy="720000"/>
              <a:chOff x="3715331" y="2190213"/>
              <a:chExt cx="724232" cy="720000"/>
            </a:xfrm>
          </p:grpSpPr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B025F491-C325-5E27-077C-0F2CD5AC865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9F42A065-34E7-6751-17F9-68F3849B14F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5331" y="2276411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4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2" name="Input-X3">
              <a:extLst>
                <a:ext uri="{FF2B5EF4-FFF2-40B4-BE49-F238E27FC236}">
                  <a16:creationId xmlns:a16="http://schemas.microsoft.com/office/drawing/2014/main" id="{D40F2B2B-9386-D2ED-2F97-631D4E898A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0285" y="3955759"/>
              <a:ext cx="742860" cy="720000"/>
              <a:chOff x="3719563" y="2190213"/>
              <a:chExt cx="742860" cy="720000"/>
            </a:xfrm>
          </p:grpSpPr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CB6A551C-311D-B2F0-9550-1E127AA9153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1D611438-BFDB-A662-7D8E-DE6B8CD1913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5" name="Input-X2">
              <a:extLst>
                <a:ext uri="{FF2B5EF4-FFF2-40B4-BE49-F238E27FC236}">
                  <a16:creationId xmlns:a16="http://schemas.microsoft.com/office/drawing/2014/main" id="{AF08BCA9-FCBC-D702-745C-5F2179510F6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0285" y="2966023"/>
              <a:ext cx="742860" cy="720000"/>
              <a:chOff x="3719563" y="2190213"/>
              <a:chExt cx="742860" cy="720000"/>
            </a:xfrm>
          </p:grpSpPr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BFAB6762-1AE7-60A0-857B-EA9EE01CED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08023AF4-2EBF-6053-06EE-D6849A50C68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8" name="Input-X1">
              <a:extLst>
                <a:ext uri="{FF2B5EF4-FFF2-40B4-BE49-F238E27FC236}">
                  <a16:creationId xmlns:a16="http://schemas.microsoft.com/office/drawing/2014/main" id="{E7DECA25-4113-E6F1-9D71-FA2AC92FA17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90285" y="1976287"/>
              <a:ext cx="742860" cy="720000"/>
              <a:chOff x="3719563" y="2190213"/>
              <a:chExt cx="742860" cy="720000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FD891410-96E4-CBB9-BBF9-CD910246E0C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6198EAFB-202F-0815-5E57-57F468FF2C3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1" name="B3">
              <a:extLst>
                <a:ext uri="{FF2B5EF4-FFF2-40B4-BE49-F238E27FC236}">
                  <a16:creationId xmlns:a16="http://schemas.microsoft.com/office/drawing/2014/main" id="{6B8AB783-A185-F9F5-4411-7EDA7833AFB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18078" y="1230790"/>
              <a:ext cx="742860" cy="720000"/>
              <a:chOff x="3719563" y="2190213"/>
              <a:chExt cx="742860" cy="720000"/>
            </a:xfrm>
          </p:grpSpPr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BD831F05-13A5-2299-9997-83AC752908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3589F512-A84A-057A-B6A3-622930C3AF3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4" name="B2">
              <a:extLst>
                <a:ext uri="{FF2B5EF4-FFF2-40B4-BE49-F238E27FC236}">
                  <a16:creationId xmlns:a16="http://schemas.microsoft.com/office/drawing/2014/main" id="{776199D1-4351-96B5-C343-E074F424D0D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28215" y="1192505"/>
              <a:ext cx="742860" cy="720000"/>
              <a:chOff x="3719563" y="2190213"/>
              <a:chExt cx="742860" cy="720000"/>
            </a:xfrm>
          </p:grpSpPr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88A587E6-4BA0-9FDA-C04C-B84A3FF1C39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68957A92-032F-FE94-4D1D-5428E68679C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7" name="B1">
              <a:extLst>
                <a:ext uri="{FF2B5EF4-FFF2-40B4-BE49-F238E27FC236}">
                  <a16:creationId xmlns:a16="http://schemas.microsoft.com/office/drawing/2014/main" id="{44C4A7F5-4884-0C10-0821-DB811F9BAFF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309427" y="1195095"/>
              <a:ext cx="742860" cy="720000"/>
              <a:chOff x="3719563" y="2190213"/>
              <a:chExt cx="742860" cy="720000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E6AA914F-4346-6564-479F-41A6BDF181E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FDE07B18-1559-DCE0-A8AA-A4941EA7314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3C876861-3B58-C722-F48C-826DB7ED58E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8" idx="6"/>
              <a:endCxn id="142" idx="2"/>
            </p:cNvCxnSpPr>
            <p:nvPr/>
          </p:nvCxnSpPr>
          <p:spPr>
            <a:xfrm>
              <a:off x="3029427" y="1555095"/>
              <a:ext cx="1278788" cy="128341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H11">
              <a:extLst>
                <a:ext uri="{FF2B5EF4-FFF2-40B4-BE49-F238E27FC236}">
                  <a16:creationId xmlns:a16="http://schemas.microsoft.com/office/drawing/2014/main" id="{0B42C73D-CF24-5497-D3B6-4C01F5FAB41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39155" y="2478511"/>
              <a:ext cx="903840" cy="720000"/>
              <a:chOff x="3650503" y="2190213"/>
              <a:chExt cx="903840" cy="720000"/>
            </a:xfrm>
          </p:grpSpPr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40F97729-A6CC-6201-C3DD-57080BA01D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0982D660-6AD5-410F-CF14-81C876FEBC2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44" name="H12">
              <a:extLst>
                <a:ext uri="{FF2B5EF4-FFF2-40B4-BE49-F238E27FC236}">
                  <a16:creationId xmlns:a16="http://schemas.microsoft.com/office/drawing/2014/main" id="{948ABCE5-B590-349E-252D-80D0C1BACAF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39155" y="3460891"/>
              <a:ext cx="903840" cy="720000"/>
              <a:chOff x="3650503" y="2190213"/>
              <a:chExt cx="903840" cy="72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C5B9EAA3-8192-AC7C-5884-4CD5F5238C1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981BB6A1-43BE-CA1E-7A4E-27FFA93CBE9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47" name="H13">
              <a:extLst>
                <a:ext uri="{FF2B5EF4-FFF2-40B4-BE49-F238E27FC236}">
                  <a16:creationId xmlns:a16="http://schemas.microsoft.com/office/drawing/2014/main" id="{CDCCBD11-3DA1-9ABB-2835-B0A50AF766B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39155" y="4443271"/>
              <a:ext cx="903840" cy="720000"/>
              <a:chOff x="3650503" y="2190213"/>
              <a:chExt cx="903840" cy="720000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717F6EC0-B04B-8D15-4C67-25B4223419B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379562C-DC9C-2CD7-58A5-C5D9D55EAA4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0" name="Hn3">
              <a:extLst>
                <a:ext uri="{FF2B5EF4-FFF2-40B4-BE49-F238E27FC236}">
                  <a16:creationId xmlns:a16="http://schemas.microsoft.com/office/drawing/2014/main" id="{6FA60A73-DB01-1708-0E56-E15DE40C8B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049005" y="4443271"/>
              <a:ext cx="903840" cy="720000"/>
              <a:chOff x="3650503" y="2190213"/>
              <a:chExt cx="903840" cy="720000"/>
            </a:xfrm>
          </p:grpSpPr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D6F50DA8-77FE-47FF-7F5D-BF34A3A2226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A3BE99B7-409F-FD4E-20C3-53B37730CF6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3" name="Hn2">
              <a:extLst>
                <a:ext uri="{FF2B5EF4-FFF2-40B4-BE49-F238E27FC236}">
                  <a16:creationId xmlns:a16="http://schemas.microsoft.com/office/drawing/2014/main" id="{51DD69DD-4551-2CD9-B2A0-179635B565C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049005" y="3460891"/>
              <a:ext cx="903840" cy="720000"/>
              <a:chOff x="3650503" y="2190213"/>
              <a:chExt cx="903840" cy="720000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848F5B97-E8C5-0E6F-5A64-6DA9CD617F4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FF4C58E4-0C08-81EC-EC34-73593FD0FEA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6" name="Hn1">
              <a:extLst>
                <a:ext uri="{FF2B5EF4-FFF2-40B4-BE49-F238E27FC236}">
                  <a16:creationId xmlns:a16="http://schemas.microsoft.com/office/drawing/2014/main" id="{0740C387-A899-08D7-2272-5CEC9C8BBE9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049005" y="2478511"/>
              <a:ext cx="903840" cy="720000"/>
              <a:chOff x="3650503" y="2190213"/>
              <a:chExt cx="903840" cy="720000"/>
            </a:xfrm>
          </p:grpSpPr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CBEB15F8-30C7-B4AA-A619-63A37C630E9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1B01ACC2-73ED-AB80-6653-C33F73D97CE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723A66A-483C-A28F-9DD2-FE77E5E6B7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58855" y="296602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6129742-E729-08C2-BDA0-7731E9DDC99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58855" y="3955759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 - Ablauf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104B0994-10E4-4595-B48F-CAF2965D7064}"/>
              </a:ext>
            </a:extLst>
          </p:cNvPr>
          <p:cNvSpPr txBox="1"/>
          <p:nvPr/>
        </p:nvSpPr>
        <p:spPr>
          <a:xfrm>
            <a:off x="299035" y="1163861"/>
            <a:ext cx="44174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Initialisierung des Neuronalen Netzes mit zufälligen Gewichten und Bias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Berechnen der Ausgabe von einem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Trainigsdatenpunkt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Vergleichen der gewünschten Ausgabe mit der realen Ausgabe.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Berechnen des Fehlers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Anpassen der Gewichte welche die höchste Auswirkung auf den Fehler haben</a:t>
            </a:r>
          </a:p>
          <a:p>
            <a:pPr marL="342900" indent="-3429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8195F2B0-586F-0840-D956-6CC1BF89D129}"/>
              </a:ext>
            </a:extLst>
          </p:cNvPr>
          <p:cNvSpPr/>
          <p:nvPr/>
        </p:nvSpPr>
        <p:spPr>
          <a:xfrm>
            <a:off x="10265592" y="147201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36,4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C5BAC187-0587-1D14-1A1A-A7B1B2C58286}"/>
              </a:ext>
            </a:extLst>
          </p:cNvPr>
          <p:cNvSpPr/>
          <p:nvPr/>
        </p:nvSpPr>
        <p:spPr>
          <a:xfrm>
            <a:off x="8147175" y="147783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46,5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AEE516E0-BEF8-F7A7-6FBD-BB2283184C34}"/>
              </a:ext>
            </a:extLst>
          </p:cNvPr>
          <p:cNvSpPr/>
          <p:nvPr/>
        </p:nvSpPr>
        <p:spPr>
          <a:xfrm>
            <a:off x="5601549" y="370749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26,7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CBD410D-7B72-5187-CA39-47DD2151930E}"/>
              </a:ext>
            </a:extLst>
          </p:cNvPr>
          <p:cNvSpPr/>
          <p:nvPr/>
        </p:nvSpPr>
        <p:spPr>
          <a:xfrm>
            <a:off x="5475483" y="314250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54,2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75D899AE-085B-6801-7255-8551CD06C8E4}"/>
              </a:ext>
            </a:extLst>
          </p:cNvPr>
          <p:cNvSpPr/>
          <p:nvPr/>
        </p:nvSpPr>
        <p:spPr>
          <a:xfrm>
            <a:off x="5420474" y="246739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4,6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0D13FBCA-C9C0-5989-8637-07B16069CF9F}"/>
              </a:ext>
            </a:extLst>
          </p:cNvPr>
          <p:cNvSpPr/>
          <p:nvPr/>
        </p:nvSpPr>
        <p:spPr>
          <a:xfrm>
            <a:off x="5401585" y="1828849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56,4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66DB4E1B-DD28-0754-1678-CF6A9E639278}"/>
              </a:ext>
            </a:extLst>
          </p:cNvPr>
          <p:cNvSpPr/>
          <p:nvPr/>
        </p:nvSpPr>
        <p:spPr>
          <a:xfrm>
            <a:off x="5942421" y="145866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56,7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F6C44F6F-5F15-93F4-13E2-0D3CC2BE7172}"/>
              </a:ext>
            </a:extLst>
          </p:cNvPr>
          <p:cNvSpPr/>
          <p:nvPr/>
        </p:nvSpPr>
        <p:spPr>
          <a:xfrm>
            <a:off x="10044137" y="3429000"/>
            <a:ext cx="738747" cy="268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65,7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ABBAC4FC-3D1E-1E60-4354-1B057A461B11}"/>
              </a:ext>
            </a:extLst>
          </p:cNvPr>
          <p:cNvSpPr/>
          <p:nvPr/>
        </p:nvSpPr>
        <p:spPr>
          <a:xfrm rot="1349063">
            <a:off x="7768154" y="34614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3,5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5ABCB7BF-62CA-D5CB-62F9-96F18FB12B89}"/>
              </a:ext>
            </a:extLst>
          </p:cNvPr>
          <p:cNvSpPr/>
          <p:nvPr/>
        </p:nvSpPr>
        <p:spPr>
          <a:xfrm>
            <a:off x="7746383" y="2836078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45,6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82E71018-3E5E-E930-7096-703EF102ABE5}"/>
              </a:ext>
            </a:extLst>
          </p:cNvPr>
          <p:cNvSpPr/>
          <p:nvPr/>
        </p:nvSpPr>
        <p:spPr>
          <a:xfrm rot="20834897">
            <a:off x="7737271" y="216370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54,4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3BBCE705-7AA3-5C11-EF04-55736DC4C83F}"/>
              </a:ext>
            </a:extLst>
          </p:cNvPr>
          <p:cNvSpPr/>
          <p:nvPr/>
        </p:nvSpPr>
        <p:spPr>
          <a:xfrm>
            <a:off x="9920342" y="22478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5,6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F892D472-DAD8-9DBF-9EEC-CBE4925A63AC}"/>
              </a:ext>
            </a:extLst>
          </p:cNvPr>
          <p:cNvSpPr/>
          <p:nvPr/>
        </p:nvSpPr>
        <p:spPr>
          <a:xfrm>
            <a:off x="9934647" y="284185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63,5</a:t>
            </a:r>
            <a:endParaRPr lang="de-DE" sz="1050" dirty="0">
              <a:solidFill>
                <a:schemeClr val="tx1"/>
              </a:solidFill>
            </a:endParaRPr>
          </a:p>
        </p:txBody>
      </p: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3178CC14-4BD3-FAC2-4542-416B79667B9D}"/>
              </a:ext>
            </a:extLst>
          </p:cNvPr>
          <p:cNvGrpSpPr/>
          <p:nvPr/>
        </p:nvGrpSpPr>
        <p:grpSpPr>
          <a:xfrm>
            <a:off x="5092332" y="5293011"/>
            <a:ext cx="6761632" cy="1080000"/>
            <a:chOff x="4516529" y="5037573"/>
            <a:chExt cx="6761632" cy="10800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96A8C508-1720-7CCD-EC31-CC2CCB4DC506}"/>
                </a:ext>
              </a:extLst>
            </p:cNvPr>
            <p:cNvGrpSpPr/>
            <p:nvPr/>
          </p:nvGrpSpPr>
          <p:grpSpPr>
            <a:xfrm>
              <a:off x="4516529" y="5037573"/>
              <a:ext cx="3636804" cy="1080000"/>
              <a:chOff x="4505109" y="5102152"/>
              <a:chExt cx="3636804" cy="1080000"/>
            </a:xfrm>
          </p:grpSpPr>
          <p:sp>
            <p:nvSpPr>
              <p:cNvPr id="289" name="Rechteck: abgerundete Ecken 288">
                <a:extLst>
                  <a:ext uri="{FF2B5EF4-FFF2-40B4-BE49-F238E27FC236}">
                    <a16:creationId xmlns:a16="http://schemas.microsoft.com/office/drawing/2014/main" id="{0D5BAFE3-A77C-47B9-BC05-30672B5AFCD9}"/>
                  </a:ext>
                </a:extLst>
              </p:cNvPr>
              <p:cNvSpPr/>
              <p:nvPr/>
            </p:nvSpPr>
            <p:spPr>
              <a:xfrm>
                <a:off x="4505109" y="5102152"/>
                <a:ext cx="3240000" cy="1080000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latin typeface="Arial Rounded MT Bold" panose="020F0704030504030204" pitchFamily="34" charset="0"/>
                  </a:rPr>
                  <a:t>90 % Trainingsdaten</a:t>
                </a:r>
                <a:endParaRPr lang="de-DE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90" name="Rechteck: abgerundete Ecken 289">
                <a:extLst>
                  <a:ext uri="{FF2B5EF4-FFF2-40B4-BE49-F238E27FC236}">
                    <a16:creationId xmlns:a16="http://schemas.microsoft.com/office/drawing/2014/main" id="{AA890087-FE2F-AA89-5EF2-79F0F815ED73}"/>
                  </a:ext>
                </a:extLst>
              </p:cNvPr>
              <p:cNvSpPr/>
              <p:nvPr/>
            </p:nvSpPr>
            <p:spPr>
              <a:xfrm>
                <a:off x="7763030" y="5102152"/>
                <a:ext cx="378883" cy="1080000"/>
              </a:xfrm>
              <a:prstGeom prst="roundRect">
                <a:avLst>
                  <a:gd name="adj" fmla="val 23371"/>
                </a:avLst>
              </a:prstGeom>
              <a:solidFill>
                <a:schemeClr val="accent6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B1DD512B-86BD-6695-D531-3056988225FD}"/>
                </a:ext>
              </a:extLst>
            </p:cNvPr>
            <p:cNvSpPr txBox="1"/>
            <p:nvPr/>
          </p:nvSpPr>
          <p:spPr>
            <a:xfrm>
              <a:off x="8688383" y="5322184"/>
              <a:ext cx="2589778" cy="510778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 Rounded MT Bold" panose="020F0704030504030204" pitchFamily="34" charset="0"/>
                </a:rPr>
                <a:t>10 % Testdaten</a:t>
              </a:r>
              <a:endParaRPr lang="de-DE" sz="2400" dirty="0"/>
            </a:p>
          </p:txBody>
        </p:sp>
        <p:cxnSp>
          <p:nvCxnSpPr>
            <p:cNvPr id="288" name="Gerade Verbindung mit Pfeil 287">
              <a:extLst>
                <a:ext uri="{FF2B5EF4-FFF2-40B4-BE49-F238E27FC236}">
                  <a16:creationId xmlns:a16="http://schemas.microsoft.com/office/drawing/2014/main" id="{F6E3A2B8-9E42-B913-F33F-FEAB7ADFF545}"/>
                </a:ext>
              </a:extLst>
            </p:cNvPr>
            <p:cNvCxnSpPr>
              <a:cxnSpLocks/>
              <a:stCxn id="287" idx="1"/>
              <a:endCxn id="290" idx="3"/>
            </p:cNvCxnSpPr>
            <p:nvPr/>
          </p:nvCxnSpPr>
          <p:spPr>
            <a:xfrm flipH="1">
              <a:off x="8153333" y="5577573"/>
              <a:ext cx="535050" cy="0"/>
            </a:xfrm>
            <a:prstGeom prst="straightConnector1">
              <a:avLst/>
            </a:prstGeom>
            <a:ln w="38100" cap="rnd">
              <a:solidFill>
                <a:schemeClr val="accent6"/>
              </a:solidFill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Textfeld 305">
            <a:extLst>
              <a:ext uri="{FF2B5EF4-FFF2-40B4-BE49-F238E27FC236}">
                <a16:creationId xmlns:a16="http://schemas.microsoft.com/office/drawing/2014/main" id="{6ED8436F-212C-EEB1-7950-23C1564B360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509479" y="3161919"/>
            <a:ext cx="584956" cy="44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y</a:t>
            </a:r>
            <a:r>
              <a:rPr lang="de-DE" sz="2400" baseline="-25000" dirty="0">
                <a:latin typeface="Arial Rounded MT Bold" panose="020F0704030504030204" pitchFamily="34" charset="0"/>
              </a:rPr>
              <a:t>2</a:t>
            </a:r>
            <a:endParaRPr lang="de-DE" sz="2400" dirty="0">
              <a:latin typeface="Arial Rounded MT Bold" panose="020F0704030504030204" pitchFamily="34" charset="0"/>
            </a:endParaRP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A517ECD4-74E0-B85D-6540-15F664D96B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509479" y="2357820"/>
            <a:ext cx="584956" cy="44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y</a:t>
            </a:r>
            <a:r>
              <a:rPr lang="de-DE" sz="2400" baseline="-25000" dirty="0">
                <a:latin typeface="Arial Rounded MT Bold" panose="020F0704030504030204" pitchFamily="34" charset="0"/>
              </a:rPr>
              <a:t>1</a:t>
            </a:r>
            <a:endParaRPr lang="de-D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2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E11FA1-B3E9-5BD7-B168-02E582520B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Lernprozess - Ablauf</a:t>
            </a:r>
          </a:p>
        </p:txBody>
      </p: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82F64884-B7D3-FDD5-EFEB-06DDAD8C04F3}"/>
              </a:ext>
            </a:extLst>
          </p:cNvPr>
          <p:cNvGrpSpPr/>
          <p:nvPr/>
        </p:nvGrpSpPr>
        <p:grpSpPr>
          <a:xfrm>
            <a:off x="4773209" y="861774"/>
            <a:ext cx="7302654" cy="3634026"/>
            <a:chOff x="1590285" y="1192505"/>
            <a:chExt cx="8988570" cy="4472990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9ACF8159-D863-2033-BB96-FFA4F9814FBD}"/>
                </a:ext>
              </a:extLst>
            </p:cNvPr>
            <p:cNvCxnSpPr>
              <a:stCxn id="120" idx="6"/>
              <a:endCxn id="148" idx="2"/>
            </p:cNvCxnSpPr>
            <p:nvPr/>
          </p:nvCxnSpPr>
          <p:spPr>
            <a:xfrm flipV="1">
              <a:off x="2323831" y="4803271"/>
              <a:ext cx="1984384" cy="50222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405A4B1F-CF35-9B4F-8C63-1BD9F20B136D}"/>
                </a:ext>
              </a:extLst>
            </p:cNvPr>
            <p:cNvCxnSpPr>
              <a:stCxn id="124" idx="3"/>
              <a:endCxn id="148" idx="2"/>
            </p:cNvCxnSpPr>
            <p:nvPr/>
          </p:nvCxnSpPr>
          <p:spPr>
            <a:xfrm>
              <a:off x="2333145" y="4297473"/>
              <a:ext cx="1975070" cy="50579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7EED087C-D2DC-655F-CFF3-43A748A75CA9}"/>
                </a:ext>
              </a:extLst>
            </p:cNvPr>
            <p:cNvCxnSpPr>
              <a:stCxn id="127" idx="3"/>
              <a:endCxn id="148" idx="2"/>
            </p:cNvCxnSpPr>
            <p:nvPr/>
          </p:nvCxnSpPr>
          <p:spPr>
            <a:xfrm>
              <a:off x="2333145" y="3307737"/>
              <a:ext cx="1975070" cy="149553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D8F60D65-EC90-FBCC-DCBA-DE43809EE490}"/>
                </a:ext>
              </a:extLst>
            </p:cNvPr>
            <p:cNvCxnSpPr>
              <a:stCxn id="130" idx="3"/>
              <a:endCxn id="148" idx="2"/>
            </p:cNvCxnSpPr>
            <p:nvPr/>
          </p:nvCxnSpPr>
          <p:spPr>
            <a:xfrm>
              <a:off x="2333145" y="2318000"/>
              <a:ext cx="1975070" cy="24852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D8D43D8-EB43-7FCD-4AFF-261AF479EC93}"/>
                </a:ext>
              </a:extLst>
            </p:cNvPr>
            <p:cNvCxnSpPr>
              <a:stCxn id="151" idx="2"/>
              <a:endCxn id="142" idx="6"/>
            </p:cNvCxnSpPr>
            <p:nvPr/>
          </p:nvCxnSpPr>
          <p:spPr>
            <a:xfrm flipH="1" flipV="1">
              <a:off x="5028215" y="2838511"/>
              <a:ext cx="2089850" cy="19647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6C855FC9-134F-6DC9-D65B-48116615ED78}"/>
                </a:ext>
              </a:extLst>
            </p:cNvPr>
            <p:cNvCxnSpPr>
              <a:stCxn id="151" idx="2"/>
              <a:endCxn id="145" idx="6"/>
            </p:cNvCxnSpPr>
            <p:nvPr/>
          </p:nvCxnSpPr>
          <p:spPr>
            <a:xfrm flipH="1" flipV="1">
              <a:off x="5028215" y="3820891"/>
              <a:ext cx="2089850" cy="98238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6F6903D-1301-5345-0477-8DE716917C78}"/>
                </a:ext>
              </a:extLst>
            </p:cNvPr>
            <p:cNvCxnSpPr>
              <a:stCxn id="151" idx="2"/>
              <a:endCxn id="148" idx="6"/>
            </p:cNvCxnSpPr>
            <p:nvPr/>
          </p:nvCxnSpPr>
          <p:spPr>
            <a:xfrm flipH="1">
              <a:off x="5028215" y="4803271"/>
              <a:ext cx="208985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6E2EF6DB-F1C3-025C-913A-D3E5BCC02045}"/>
                </a:ext>
              </a:extLst>
            </p:cNvPr>
            <p:cNvCxnSpPr>
              <a:stCxn id="130" idx="3"/>
              <a:endCxn id="145" idx="2"/>
            </p:cNvCxnSpPr>
            <p:nvPr/>
          </p:nvCxnSpPr>
          <p:spPr>
            <a:xfrm>
              <a:off x="2333145" y="2318000"/>
              <a:ext cx="1975070" cy="1502891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00AD54F-5434-52A4-D016-47F46714F638}"/>
                </a:ext>
              </a:extLst>
            </p:cNvPr>
            <p:cNvCxnSpPr>
              <a:stCxn id="127" idx="3"/>
            </p:cNvCxnSpPr>
            <p:nvPr/>
          </p:nvCxnSpPr>
          <p:spPr>
            <a:xfrm>
              <a:off x="2333145" y="3307737"/>
              <a:ext cx="1975070" cy="51315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778C3A1-B539-5157-E750-10CF9AEC76E1}"/>
                </a:ext>
              </a:extLst>
            </p:cNvPr>
            <p:cNvCxnSpPr>
              <a:stCxn id="124" idx="3"/>
              <a:endCxn id="145" idx="2"/>
            </p:cNvCxnSpPr>
            <p:nvPr/>
          </p:nvCxnSpPr>
          <p:spPr>
            <a:xfrm flipV="1">
              <a:off x="2333145" y="3820891"/>
              <a:ext cx="1975070" cy="47658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425D3311-D01E-4C9B-C2B6-95CD490D10E3}"/>
                </a:ext>
              </a:extLst>
            </p:cNvPr>
            <p:cNvCxnSpPr>
              <a:stCxn id="120" idx="6"/>
              <a:endCxn id="145" idx="2"/>
            </p:cNvCxnSpPr>
            <p:nvPr/>
          </p:nvCxnSpPr>
          <p:spPr>
            <a:xfrm flipV="1">
              <a:off x="2323831" y="3820891"/>
              <a:ext cx="1984384" cy="148460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06CA56E-081B-FF87-63AF-0151EE7B0153}"/>
                </a:ext>
              </a:extLst>
            </p:cNvPr>
            <p:cNvCxnSpPr>
              <a:stCxn id="142" idx="6"/>
              <a:endCxn id="154" idx="2"/>
            </p:cNvCxnSpPr>
            <p:nvPr/>
          </p:nvCxnSpPr>
          <p:spPr>
            <a:xfrm>
              <a:off x="5028215" y="2838511"/>
              <a:ext cx="2089850" cy="98238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4567D00A-CD5E-D7C0-EFBC-B1A741AF125F}"/>
                </a:ext>
              </a:extLst>
            </p:cNvPr>
            <p:cNvCxnSpPr>
              <a:stCxn id="145" idx="6"/>
              <a:endCxn id="154" idx="2"/>
            </p:cNvCxnSpPr>
            <p:nvPr/>
          </p:nvCxnSpPr>
          <p:spPr>
            <a:xfrm>
              <a:off x="5028215" y="3820891"/>
              <a:ext cx="208985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F66F262D-5512-A090-E018-A69A5A8F5945}"/>
                </a:ext>
              </a:extLst>
            </p:cNvPr>
            <p:cNvCxnSpPr>
              <a:stCxn id="148" idx="6"/>
              <a:endCxn id="154" idx="2"/>
            </p:cNvCxnSpPr>
            <p:nvPr/>
          </p:nvCxnSpPr>
          <p:spPr>
            <a:xfrm flipV="1">
              <a:off x="5028215" y="3820891"/>
              <a:ext cx="2089850" cy="98238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0779113C-C324-903E-C059-CEC359E8038C}"/>
                </a:ext>
              </a:extLst>
            </p:cNvPr>
            <p:cNvCxnSpPr>
              <a:stCxn id="157" idx="6"/>
              <a:endCxn id="163" idx="2"/>
            </p:cNvCxnSpPr>
            <p:nvPr/>
          </p:nvCxnSpPr>
          <p:spPr>
            <a:xfrm>
              <a:off x="7838065" y="2838511"/>
              <a:ext cx="2020790" cy="14772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1B580D04-CAC3-0C4A-79B6-0A841A3DB938}"/>
                </a:ext>
              </a:extLst>
            </p:cNvPr>
            <p:cNvCxnSpPr>
              <a:stCxn id="154" idx="6"/>
              <a:endCxn id="163" idx="2"/>
            </p:cNvCxnSpPr>
            <p:nvPr/>
          </p:nvCxnSpPr>
          <p:spPr>
            <a:xfrm>
              <a:off x="7838065" y="3820891"/>
              <a:ext cx="2020790" cy="49486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AF56C15E-3D20-2CFF-5D8D-A2C17889208F}"/>
                </a:ext>
              </a:extLst>
            </p:cNvPr>
            <p:cNvCxnSpPr>
              <a:stCxn id="151" idx="6"/>
              <a:endCxn id="163" idx="2"/>
            </p:cNvCxnSpPr>
            <p:nvPr/>
          </p:nvCxnSpPr>
          <p:spPr>
            <a:xfrm flipV="1">
              <a:off x="7838065" y="4315759"/>
              <a:ext cx="2020790" cy="48751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C59F28AF-045E-4D1F-C86D-21B1C33C6320}"/>
                </a:ext>
              </a:extLst>
            </p:cNvPr>
            <p:cNvCxnSpPr>
              <a:stCxn id="130" idx="3"/>
              <a:endCxn id="142" idx="2"/>
            </p:cNvCxnSpPr>
            <p:nvPr/>
          </p:nvCxnSpPr>
          <p:spPr>
            <a:xfrm>
              <a:off x="2333145" y="2318000"/>
              <a:ext cx="1975070" cy="52051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203A869-7A34-A1A5-59D7-7B45248E76BD}"/>
                </a:ext>
              </a:extLst>
            </p:cNvPr>
            <p:cNvCxnSpPr>
              <a:stCxn id="127" idx="3"/>
              <a:endCxn id="142" idx="2"/>
            </p:cNvCxnSpPr>
            <p:nvPr/>
          </p:nvCxnSpPr>
          <p:spPr>
            <a:xfrm flipV="1">
              <a:off x="2333145" y="2838512"/>
              <a:ext cx="1975070" cy="46922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77E78D9-659C-E742-DDD6-0B3977A84C9D}"/>
                </a:ext>
              </a:extLst>
            </p:cNvPr>
            <p:cNvCxnSpPr>
              <a:stCxn id="124" idx="3"/>
              <a:endCxn id="142" idx="2"/>
            </p:cNvCxnSpPr>
            <p:nvPr/>
          </p:nvCxnSpPr>
          <p:spPr>
            <a:xfrm flipV="1">
              <a:off x="2333145" y="2838512"/>
              <a:ext cx="1975070" cy="145896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EC05CDA5-5203-23A2-F00E-09B24E1F22A7}"/>
                </a:ext>
              </a:extLst>
            </p:cNvPr>
            <p:cNvCxnSpPr>
              <a:stCxn id="120" idx="6"/>
              <a:endCxn id="142" idx="2"/>
            </p:cNvCxnSpPr>
            <p:nvPr/>
          </p:nvCxnSpPr>
          <p:spPr>
            <a:xfrm flipV="1">
              <a:off x="2323831" y="2838511"/>
              <a:ext cx="1984384" cy="24669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7C85F86F-AB1A-7362-FBAD-5A38C026CFA0}"/>
                </a:ext>
              </a:extLst>
            </p:cNvPr>
            <p:cNvCxnSpPr>
              <a:stCxn id="157" idx="2"/>
              <a:endCxn id="142" idx="6"/>
            </p:cNvCxnSpPr>
            <p:nvPr/>
          </p:nvCxnSpPr>
          <p:spPr>
            <a:xfrm flipH="1">
              <a:off x="5028215" y="2838511"/>
              <a:ext cx="208985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FF8AF8F2-3D24-3ECE-7D04-7E1E9A6B7248}"/>
                </a:ext>
              </a:extLst>
            </p:cNvPr>
            <p:cNvCxnSpPr>
              <a:stCxn id="157" idx="2"/>
              <a:endCxn id="145" idx="6"/>
            </p:cNvCxnSpPr>
            <p:nvPr/>
          </p:nvCxnSpPr>
          <p:spPr>
            <a:xfrm flipH="1">
              <a:off x="5028215" y="2838511"/>
              <a:ext cx="2089850" cy="9823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8A9B81E2-3D12-403D-403A-0A9EF8EC13BC}"/>
                </a:ext>
              </a:extLst>
            </p:cNvPr>
            <p:cNvCxnSpPr>
              <a:stCxn id="148" idx="6"/>
              <a:endCxn id="157" idx="2"/>
            </p:cNvCxnSpPr>
            <p:nvPr/>
          </p:nvCxnSpPr>
          <p:spPr>
            <a:xfrm flipV="1">
              <a:off x="5028215" y="2838511"/>
              <a:ext cx="2089850" cy="196476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1C2882A4-A1CC-A03F-B244-D3A7691AA4AC}"/>
                </a:ext>
              </a:extLst>
            </p:cNvPr>
            <p:cNvCxnSpPr>
              <a:stCxn id="160" idx="2"/>
              <a:endCxn id="157" idx="6"/>
            </p:cNvCxnSpPr>
            <p:nvPr/>
          </p:nvCxnSpPr>
          <p:spPr>
            <a:xfrm flipH="1" flipV="1">
              <a:off x="7838065" y="2838511"/>
              <a:ext cx="2020790" cy="48751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AECCC5F2-72CA-B273-7741-E09B5D0AC4BD}"/>
                </a:ext>
              </a:extLst>
            </p:cNvPr>
            <p:cNvCxnSpPr>
              <a:stCxn id="160" idx="2"/>
              <a:endCxn id="154" idx="6"/>
            </p:cNvCxnSpPr>
            <p:nvPr/>
          </p:nvCxnSpPr>
          <p:spPr>
            <a:xfrm flipH="1">
              <a:off x="7838065" y="3326023"/>
              <a:ext cx="2020790" cy="49486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B8B0091F-DA54-2BB2-E664-C4C7F144AEF0}"/>
                </a:ext>
              </a:extLst>
            </p:cNvPr>
            <p:cNvCxnSpPr>
              <a:stCxn id="160" idx="2"/>
              <a:endCxn id="151" idx="6"/>
            </p:cNvCxnSpPr>
            <p:nvPr/>
          </p:nvCxnSpPr>
          <p:spPr>
            <a:xfrm flipH="1">
              <a:off x="7838065" y="3326023"/>
              <a:ext cx="2020790" cy="14772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85410BED-15DD-65CB-0200-217C9EAEC365}"/>
                </a:ext>
              </a:extLst>
            </p:cNvPr>
            <p:cNvCxnSpPr>
              <a:stCxn id="138" idx="6"/>
              <a:endCxn id="148" idx="2"/>
            </p:cNvCxnSpPr>
            <p:nvPr/>
          </p:nvCxnSpPr>
          <p:spPr>
            <a:xfrm>
              <a:off x="3029427" y="1555095"/>
              <a:ext cx="1278788" cy="324817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A0E4098-E3F3-FD68-8CCE-3EA27F40648D}"/>
                </a:ext>
              </a:extLst>
            </p:cNvPr>
            <p:cNvCxnSpPr>
              <a:stCxn id="138" idx="6"/>
              <a:endCxn id="145" idx="2"/>
            </p:cNvCxnSpPr>
            <p:nvPr/>
          </p:nvCxnSpPr>
          <p:spPr>
            <a:xfrm>
              <a:off x="3029427" y="1555095"/>
              <a:ext cx="1278788" cy="226579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6AA6EBBB-C307-64C2-EFBF-446DFFE5DA57}"/>
                </a:ext>
              </a:extLst>
            </p:cNvPr>
            <p:cNvCxnSpPr>
              <a:stCxn id="132" idx="6"/>
              <a:endCxn id="163" idx="2"/>
            </p:cNvCxnSpPr>
            <p:nvPr/>
          </p:nvCxnSpPr>
          <p:spPr>
            <a:xfrm>
              <a:off x="8438078" y="1590790"/>
              <a:ext cx="1420777" cy="2724969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A1AC7446-0B48-7A4D-2523-FDBED89BFCE0}"/>
                </a:ext>
              </a:extLst>
            </p:cNvPr>
            <p:cNvCxnSpPr>
              <a:stCxn id="132" idx="6"/>
              <a:endCxn id="160" idx="2"/>
            </p:cNvCxnSpPr>
            <p:nvPr/>
          </p:nvCxnSpPr>
          <p:spPr>
            <a:xfrm>
              <a:off x="8438078" y="1590790"/>
              <a:ext cx="1420777" cy="1735233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282B132D-DC59-50D5-401E-C85E9D160598}"/>
                </a:ext>
              </a:extLst>
            </p:cNvPr>
            <p:cNvCxnSpPr>
              <a:stCxn id="135" idx="6"/>
              <a:endCxn id="151" idx="2"/>
            </p:cNvCxnSpPr>
            <p:nvPr/>
          </p:nvCxnSpPr>
          <p:spPr>
            <a:xfrm>
              <a:off x="5748215" y="1552505"/>
              <a:ext cx="1369850" cy="325076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9819864-3740-77DF-03F5-9F5434CC8E3A}"/>
                </a:ext>
              </a:extLst>
            </p:cNvPr>
            <p:cNvCxnSpPr>
              <a:stCxn id="135" idx="6"/>
              <a:endCxn id="154" idx="2"/>
            </p:cNvCxnSpPr>
            <p:nvPr/>
          </p:nvCxnSpPr>
          <p:spPr>
            <a:xfrm>
              <a:off x="5748215" y="1552505"/>
              <a:ext cx="1369850" cy="226838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6B9E535A-EA51-FE7C-B1C7-1677343FE7E4}"/>
                </a:ext>
              </a:extLst>
            </p:cNvPr>
            <p:cNvCxnSpPr>
              <a:stCxn id="135" idx="6"/>
              <a:endCxn id="157" idx="2"/>
            </p:cNvCxnSpPr>
            <p:nvPr/>
          </p:nvCxnSpPr>
          <p:spPr>
            <a:xfrm>
              <a:off x="5748215" y="1552505"/>
              <a:ext cx="1369850" cy="12860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Input-...">
              <a:extLst>
                <a:ext uri="{FF2B5EF4-FFF2-40B4-BE49-F238E27FC236}">
                  <a16:creationId xmlns:a16="http://schemas.microsoft.com/office/drawing/2014/main" id="{B780FCC9-C985-7788-B4D8-A6567DC625EE}"/>
                </a:ext>
              </a:extLst>
            </p:cNvPr>
            <p:cNvGrpSpPr/>
            <p:nvPr/>
          </p:nvGrpSpPr>
          <p:grpSpPr>
            <a:xfrm>
              <a:off x="1599599" y="4945495"/>
              <a:ext cx="724232" cy="720000"/>
              <a:chOff x="3715331" y="2190213"/>
              <a:chExt cx="724232" cy="720000"/>
            </a:xfrm>
          </p:grpSpPr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B025F491-C325-5E27-077C-0F2CD5AC8654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9F42A065-34E7-6751-17F9-68F3849B14F0}"/>
                  </a:ext>
                </a:extLst>
              </p:cNvPr>
              <p:cNvSpPr txBox="1"/>
              <p:nvPr/>
            </p:nvSpPr>
            <p:spPr>
              <a:xfrm>
                <a:off x="3715331" y="2276411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4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2" name="Input-X3">
              <a:extLst>
                <a:ext uri="{FF2B5EF4-FFF2-40B4-BE49-F238E27FC236}">
                  <a16:creationId xmlns:a16="http://schemas.microsoft.com/office/drawing/2014/main" id="{D40F2B2B-9386-D2ED-2F97-631D4E898ADC}"/>
                </a:ext>
              </a:extLst>
            </p:cNvPr>
            <p:cNvGrpSpPr/>
            <p:nvPr/>
          </p:nvGrpSpPr>
          <p:grpSpPr>
            <a:xfrm>
              <a:off x="1590285" y="3955759"/>
              <a:ext cx="742860" cy="720000"/>
              <a:chOff x="3719563" y="2190213"/>
              <a:chExt cx="742860" cy="720000"/>
            </a:xfrm>
          </p:grpSpPr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CB6A551C-311D-B2F0-9550-1E127AA91539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1D611438-BFDB-A662-7D8E-DE6B8CD19132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5" name="Input-X2">
              <a:extLst>
                <a:ext uri="{FF2B5EF4-FFF2-40B4-BE49-F238E27FC236}">
                  <a16:creationId xmlns:a16="http://schemas.microsoft.com/office/drawing/2014/main" id="{AF08BCA9-FCBC-D702-745C-5F2179510F69}"/>
                </a:ext>
              </a:extLst>
            </p:cNvPr>
            <p:cNvGrpSpPr/>
            <p:nvPr/>
          </p:nvGrpSpPr>
          <p:grpSpPr>
            <a:xfrm>
              <a:off x="1590285" y="2966023"/>
              <a:ext cx="742860" cy="720000"/>
              <a:chOff x="3719563" y="2190213"/>
              <a:chExt cx="742860" cy="720000"/>
            </a:xfrm>
          </p:grpSpPr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BFAB6762-1AE7-60A0-857B-EA9EE01CEDBF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08023AF4-2EBF-6053-06EE-D6849A50C68E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28" name="Input-X1">
              <a:extLst>
                <a:ext uri="{FF2B5EF4-FFF2-40B4-BE49-F238E27FC236}">
                  <a16:creationId xmlns:a16="http://schemas.microsoft.com/office/drawing/2014/main" id="{E7DECA25-4113-E6F1-9D71-FA2AC92FA17F}"/>
                </a:ext>
              </a:extLst>
            </p:cNvPr>
            <p:cNvGrpSpPr/>
            <p:nvPr/>
          </p:nvGrpSpPr>
          <p:grpSpPr>
            <a:xfrm>
              <a:off x="1590285" y="1976287"/>
              <a:ext cx="742860" cy="720000"/>
              <a:chOff x="3719563" y="2190213"/>
              <a:chExt cx="742860" cy="720000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FD891410-96E4-CBB9-BBF9-CD910246E0C4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6198EAFB-202F-0815-5E57-57F468FF2C3A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x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1" name="B3">
              <a:extLst>
                <a:ext uri="{FF2B5EF4-FFF2-40B4-BE49-F238E27FC236}">
                  <a16:creationId xmlns:a16="http://schemas.microsoft.com/office/drawing/2014/main" id="{6B8AB783-A185-F9F5-4411-7EDA7833AFB9}"/>
                </a:ext>
              </a:extLst>
            </p:cNvPr>
            <p:cNvGrpSpPr/>
            <p:nvPr/>
          </p:nvGrpSpPr>
          <p:grpSpPr>
            <a:xfrm>
              <a:off x="7718078" y="1230790"/>
              <a:ext cx="742860" cy="720000"/>
              <a:chOff x="3719563" y="2190213"/>
              <a:chExt cx="742860" cy="720000"/>
            </a:xfrm>
          </p:grpSpPr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BD831F05-13A5-2299-9997-83AC7529088E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3589F512-A84A-057A-B6A3-622930C3AF37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4" name="B2">
              <a:extLst>
                <a:ext uri="{FF2B5EF4-FFF2-40B4-BE49-F238E27FC236}">
                  <a16:creationId xmlns:a16="http://schemas.microsoft.com/office/drawing/2014/main" id="{776199D1-4351-96B5-C343-E074F424D0DD}"/>
                </a:ext>
              </a:extLst>
            </p:cNvPr>
            <p:cNvGrpSpPr/>
            <p:nvPr/>
          </p:nvGrpSpPr>
          <p:grpSpPr>
            <a:xfrm>
              <a:off x="5028215" y="1192505"/>
              <a:ext cx="742860" cy="720000"/>
              <a:chOff x="3719563" y="2190213"/>
              <a:chExt cx="742860" cy="720000"/>
            </a:xfrm>
          </p:grpSpPr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88A587E6-4BA0-9FDA-C04C-B84A3FF1C39D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68957A92-032F-FE94-4D1D-5428E68679C9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37" name="B1">
              <a:extLst>
                <a:ext uri="{FF2B5EF4-FFF2-40B4-BE49-F238E27FC236}">
                  <a16:creationId xmlns:a16="http://schemas.microsoft.com/office/drawing/2014/main" id="{44C4A7F5-4884-0C10-0821-DB811F9BAFFB}"/>
                </a:ext>
              </a:extLst>
            </p:cNvPr>
            <p:cNvGrpSpPr/>
            <p:nvPr/>
          </p:nvGrpSpPr>
          <p:grpSpPr>
            <a:xfrm>
              <a:off x="2309427" y="1195095"/>
              <a:ext cx="742860" cy="720000"/>
              <a:chOff x="3719563" y="2190213"/>
              <a:chExt cx="742860" cy="720000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E6AA914F-4346-6564-479F-41A6BDF181ED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FDE07B18-1559-DCE0-A8AA-A4941EA73140}"/>
                  </a:ext>
                </a:extLst>
              </p:cNvPr>
              <p:cNvSpPr txBox="1"/>
              <p:nvPr/>
            </p:nvSpPr>
            <p:spPr>
              <a:xfrm>
                <a:off x="3742423" y="2258123"/>
                <a:ext cx="72000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B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3C876861-3B58-C722-F48C-826DB7ED58E9}"/>
                </a:ext>
              </a:extLst>
            </p:cNvPr>
            <p:cNvCxnSpPr>
              <a:cxnSpLocks/>
              <a:stCxn id="138" idx="6"/>
              <a:endCxn id="142" idx="2"/>
            </p:cNvCxnSpPr>
            <p:nvPr/>
          </p:nvCxnSpPr>
          <p:spPr>
            <a:xfrm>
              <a:off x="3029427" y="1555095"/>
              <a:ext cx="1278788" cy="128341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H11">
              <a:extLst>
                <a:ext uri="{FF2B5EF4-FFF2-40B4-BE49-F238E27FC236}">
                  <a16:creationId xmlns:a16="http://schemas.microsoft.com/office/drawing/2014/main" id="{0B42C73D-CF24-5497-D3B6-4C01F5FAB413}"/>
                </a:ext>
              </a:extLst>
            </p:cNvPr>
            <p:cNvGrpSpPr/>
            <p:nvPr/>
          </p:nvGrpSpPr>
          <p:grpSpPr>
            <a:xfrm>
              <a:off x="4239155" y="2478511"/>
              <a:ext cx="903840" cy="720000"/>
              <a:chOff x="3650503" y="2190213"/>
              <a:chExt cx="903840" cy="720000"/>
            </a:xfrm>
          </p:grpSpPr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40F97729-A6CC-6201-C3DD-57080BA01D73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0982D660-6AD5-410F-CF14-81C876FEBC2D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44" name="H12">
              <a:extLst>
                <a:ext uri="{FF2B5EF4-FFF2-40B4-BE49-F238E27FC236}">
                  <a16:creationId xmlns:a16="http://schemas.microsoft.com/office/drawing/2014/main" id="{948ABCE5-B590-349E-252D-80D0C1BACAF4}"/>
                </a:ext>
              </a:extLst>
            </p:cNvPr>
            <p:cNvGrpSpPr/>
            <p:nvPr/>
          </p:nvGrpSpPr>
          <p:grpSpPr>
            <a:xfrm>
              <a:off x="4239155" y="3460891"/>
              <a:ext cx="903840" cy="720000"/>
              <a:chOff x="3650503" y="2190213"/>
              <a:chExt cx="903840" cy="72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C5B9EAA3-8192-AC7C-5884-4CD5F5238C16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981BB6A1-43BE-CA1E-7A4E-27FFA93CBE9C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47" name="H13">
              <a:extLst>
                <a:ext uri="{FF2B5EF4-FFF2-40B4-BE49-F238E27FC236}">
                  <a16:creationId xmlns:a16="http://schemas.microsoft.com/office/drawing/2014/main" id="{CDCCBD11-3DA1-9ABB-2835-B0A50AF766B9}"/>
                </a:ext>
              </a:extLst>
            </p:cNvPr>
            <p:cNvGrpSpPr/>
            <p:nvPr/>
          </p:nvGrpSpPr>
          <p:grpSpPr>
            <a:xfrm>
              <a:off x="4239155" y="4443271"/>
              <a:ext cx="903840" cy="720000"/>
              <a:chOff x="3650503" y="2190213"/>
              <a:chExt cx="903840" cy="720000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717F6EC0-B04B-8D15-4C67-25B4223419B4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5379562C-DC9C-2CD7-58A5-C5D9D55EAA4E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13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0" name="Hn3">
              <a:extLst>
                <a:ext uri="{FF2B5EF4-FFF2-40B4-BE49-F238E27FC236}">
                  <a16:creationId xmlns:a16="http://schemas.microsoft.com/office/drawing/2014/main" id="{6FA60A73-DB01-1708-0E56-E15DE40C8BDC}"/>
                </a:ext>
              </a:extLst>
            </p:cNvPr>
            <p:cNvGrpSpPr/>
            <p:nvPr/>
          </p:nvGrpSpPr>
          <p:grpSpPr>
            <a:xfrm>
              <a:off x="7049005" y="4443271"/>
              <a:ext cx="903840" cy="720000"/>
              <a:chOff x="3650503" y="2190213"/>
              <a:chExt cx="903840" cy="720000"/>
            </a:xfrm>
          </p:grpSpPr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D6F50DA8-77FE-47FF-7F5D-BF34A3A22262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A3BE99B7-409F-FD4E-20C3-53B37730CF66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23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3" name="Hn2">
              <a:extLst>
                <a:ext uri="{FF2B5EF4-FFF2-40B4-BE49-F238E27FC236}">
                  <a16:creationId xmlns:a16="http://schemas.microsoft.com/office/drawing/2014/main" id="{51DD69DD-4551-2CD9-B2A0-179635B565C6}"/>
                </a:ext>
              </a:extLst>
            </p:cNvPr>
            <p:cNvGrpSpPr/>
            <p:nvPr/>
          </p:nvGrpSpPr>
          <p:grpSpPr>
            <a:xfrm>
              <a:off x="7049005" y="3460891"/>
              <a:ext cx="903840" cy="720000"/>
              <a:chOff x="3650503" y="2190213"/>
              <a:chExt cx="903840" cy="720000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848F5B97-E8C5-0E6F-5A64-6DA9CD617F4F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FF4C58E4-0C08-81EC-EC34-73593FD0FEA3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22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56" name="Hn1">
              <a:extLst>
                <a:ext uri="{FF2B5EF4-FFF2-40B4-BE49-F238E27FC236}">
                  <a16:creationId xmlns:a16="http://schemas.microsoft.com/office/drawing/2014/main" id="{0740C387-A899-08D7-2272-5CEC9C8BBE95}"/>
                </a:ext>
              </a:extLst>
            </p:cNvPr>
            <p:cNvGrpSpPr/>
            <p:nvPr/>
          </p:nvGrpSpPr>
          <p:grpSpPr>
            <a:xfrm>
              <a:off x="7049005" y="2478511"/>
              <a:ext cx="903840" cy="720000"/>
              <a:chOff x="3650503" y="2190213"/>
              <a:chExt cx="903840" cy="720000"/>
            </a:xfrm>
          </p:grpSpPr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CBEB15F8-30C7-B4AA-A619-63A37C630E9F}"/>
                  </a:ext>
                </a:extLst>
              </p:cNvPr>
              <p:cNvSpPr/>
              <p:nvPr/>
            </p:nvSpPr>
            <p:spPr>
              <a:xfrm>
                <a:off x="3719563" y="2190213"/>
                <a:ext cx="720000" cy="72000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1B01ACC2-73ED-AB80-6653-C33F73D97CE8}"/>
                  </a:ext>
                </a:extLst>
              </p:cNvPr>
              <p:cNvSpPr txBox="1"/>
              <p:nvPr/>
            </p:nvSpPr>
            <p:spPr>
              <a:xfrm>
                <a:off x="3650503" y="2258123"/>
                <a:ext cx="903840" cy="54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latin typeface="Arial Rounded MT Bold" panose="020F0704030504030204" pitchFamily="34" charset="0"/>
                  </a:rPr>
                  <a:t>h</a:t>
                </a:r>
                <a:r>
                  <a:rPr lang="de-DE" sz="2400" baseline="-25000" dirty="0">
                    <a:latin typeface="Arial Rounded MT Bold" panose="020F0704030504030204" pitchFamily="34" charset="0"/>
                  </a:rPr>
                  <a:t>21</a:t>
                </a:r>
                <a:endParaRPr lang="de-DE" sz="24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723A66A-483C-A28F-9DD2-FE77E5E6B7D8}"/>
                </a:ext>
              </a:extLst>
            </p:cNvPr>
            <p:cNvSpPr/>
            <p:nvPr/>
          </p:nvSpPr>
          <p:spPr>
            <a:xfrm>
              <a:off x="9858854" y="2966023"/>
              <a:ext cx="720001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56129742-E729-08C2-BDA0-7731E9DDC995}"/>
                </a:ext>
              </a:extLst>
            </p:cNvPr>
            <p:cNvSpPr/>
            <p:nvPr/>
          </p:nvSpPr>
          <p:spPr>
            <a:xfrm>
              <a:off x="9858854" y="3955759"/>
              <a:ext cx="720001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104B0994-10E4-4595-B48F-CAF2965D7064}"/>
              </a:ext>
            </a:extLst>
          </p:cNvPr>
          <p:cNvSpPr txBox="1"/>
          <p:nvPr/>
        </p:nvSpPr>
        <p:spPr>
          <a:xfrm>
            <a:off x="299035" y="1163861"/>
            <a:ext cx="44174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Initialisierung des Neuronalen Netzes mit zufälligen Gewichten und Bias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Berechnen der Ausgabe von einem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Trainigsdatenpunkt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Vergleichen der gewünschten Ausgabe mit der realen Ausgabe.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Berechnen des Fehlers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Anpassen der Gewichte welche die höchste Auswirkung auf den Fehler haben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Testen des Neuronalen Netzes</a:t>
            </a:r>
          </a:p>
          <a:p>
            <a:pPr marL="342900" indent="-3429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D68F529A-689C-65A1-3AAF-D7ADF95E07C1}"/>
              </a:ext>
            </a:extLst>
          </p:cNvPr>
          <p:cNvCxnSpPr>
            <a:cxnSpLocks/>
          </p:cNvCxnSpPr>
          <p:nvPr/>
        </p:nvCxnSpPr>
        <p:spPr>
          <a:xfrm>
            <a:off x="82550" y="2295352"/>
            <a:ext cx="29327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2E5AB2D-08B1-BD1D-3E09-59D93E2EC63E}"/>
              </a:ext>
            </a:extLst>
          </p:cNvPr>
          <p:cNvCxnSpPr>
            <a:cxnSpLocks/>
          </p:cNvCxnSpPr>
          <p:nvPr/>
        </p:nvCxnSpPr>
        <p:spPr>
          <a:xfrm>
            <a:off x="88900" y="2295352"/>
            <a:ext cx="0" cy="1909072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C54D95AC-197A-B0A8-B66C-7C02654E0163}"/>
              </a:ext>
            </a:extLst>
          </p:cNvPr>
          <p:cNvCxnSpPr>
            <a:cxnSpLocks/>
          </p:cNvCxnSpPr>
          <p:nvPr/>
        </p:nvCxnSpPr>
        <p:spPr>
          <a:xfrm flipH="1" flipV="1">
            <a:off x="88900" y="4204424"/>
            <a:ext cx="459453" cy="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75ADD8A3-CE01-9866-EF10-82662CDC6099}"/>
              </a:ext>
            </a:extLst>
          </p:cNvPr>
          <p:cNvCxnSpPr>
            <a:cxnSpLocks/>
          </p:cNvCxnSpPr>
          <p:nvPr/>
        </p:nvCxnSpPr>
        <p:spPr>
          <a:xfrm flipH="1" flipV="1">
            <a:off x="573958" y="4087744"/>
            <a:ext cx="1" cy="23336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E8D5AE09-D038-19C4-2965-010268CEE4A4}"/>
              </a:ext>
            </a:extLst>
          </p:cNvPr>
          <p:cNvSpPr txBox="1"/>
          <p:nvPr/>
        </p:nvSpPr>
        <p:spPr>
          <a:xfrm>
            <a:off x="375820" y="5788800"/>
            <a:ext cx="4053400" cy="851297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Arial Rounded MT Bold" panose="020F0704030504030204" pitchFamily="34" charset="0"/>
              </a:rPr>
              <a:t>Speichern des Modells</a:t>
            </a:r>
            <a:br>
              <a:rPr lang="de-DE" sz="2400" dirty="0"/>
            </a:br>
            <a:r>
              <a:rPr lang="de-DE" sz="2000" i="1" dirty="0"/>
              <a:t>Speichern der Gewichte/Bias</a:t>
            </a:r>
            <a:endParaRPr lang="de-DE" i="1" dirty="0"/>
          </a:p>
        </p:txBody>
      </p:sp>
      <p:sp>
        <p:nvSpPr>
          <p:cNvPr id="206" name="Pfeil: nach unten 205">
            <a:extLst>
              <a:ext uri="{FF2B5EF4-FFF2-40B4-BE49-F238E27FC236}">
                <a16:creationId xmlns:a16="http://schemas.microsoft.com/office/drawing/2014/main" id="{B49A86BB-9996-9FE8-FA96-66317ACA7151}"/>
              </a:ext>
            </a:extLst>
          </p:cNvPr>
          <p:cNvSpPr/>
          <p:nvPr/>
        </p:nvSpPr>
        <p:spPr>
          <a:xfrm>
            <a:off x="3015645" y="5007721"/>
            <a:ext cx="771495" cy="765839"/>
          </a:xfrm>
          <a:prstGeom prst="downArrow">
            <a:avLst>
              <a:gd name="adj1" fmla="val 38942"/>
              <a:gd name="adj2" fmla="val 51544"/>
            </a:avLst>
          </a:prstGeom>
          <a:solidFill>
            <a:schemeClr val="accent6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27F680C6-272D-BD25-3CBF-E3847743DBFC}"/>
              </a:ext>
            </a:extLst>
          </p:cNvPr>
          <p:cNvCxnSpPr>
            <a:cxnSpLocks/>
          </p:cNvCxnSpPr>
          <p:nvPr/>
        </p:nvCxnSpPr>
        <p:spPr>
          <a:xfrm>
            <a:off x="88900" y="4234132"/>
            <a:ext cx="0" cy="1177205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FA1790DD-6EF3-3353-DBD3-C97130C71596}"/>
              </a:ext>
            </a:extLst>
          </p:cNvPr>
          <p:cNvCxnSpPr>
            <a:cxnSpLocks/>
          </p:cNvCxnSpPr>
          <p:nvPr/>
        </p:nvCxnSpPr>
        <p:spPr>
          <a:xfrm>
            <a:off x="88900" y="5411337"/>
            <a:ext cx="1187166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5AF21287-A163-C6DF-27D1-1B7FF9029E70}"/>
              </a:ext>
            </a:extLst>
          </p:cNvPr>
          <p:cNvCxnSpPr>
            <a:cxnSpLocks/>
          </p:cNvCxnSpPr>
          <p:nvPr/>
        </p:nvCxnSpPr>
        <p:spPr>
          <a:xfrm flipV="1">
            <a:off x="1276066" y="5007721"/>
            <a:ext cx="0" cy="40361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D2BF66A1-6CC1-8310-B505-E2D8F52F3418}"/>
              </a:ext>
            </a:extLst>
          </p:cNvPr>
          <p:cNvCxnSpPr>
            <a:cxnSpLocks/>
          </p:cNvCxnSpPr>
          <p:nvPr/>
        </p:nvCxnSpPr>
        <p:spPr>
          <a:xfrm>
            <a:off x="1159066" y="5007721"/>
            <a:ext cx="23400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ABBA93F3-353F-BBC2-0A2E-191277E4F34C}"/>
              </a:ext>
            </a:extLst>
          </p:cNvPr>
          <p:cNvCxnSpPr>
            <a:cxnSpLocks/>
          </p:cNvCxnSpPr>
          <p:nvPr/>
        </p:nvCxnSpPr>
        <p:spPr>
          <a:xfrm>
            <a:off x="88900" y="1541021"/>
            <a:ext cx="0" cy="2764739"/>
          </a:xfrm>
          <a:prstGeom prst="line">
            <a:avLst/>
          </a:prstGeom>
          <a:ln w="38100" cap="rnd">
            <a:solidFill>
              <a:srgbClr val="FF0000"/>
            </a:solidFill>
            <a:prstDash val="dash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104BEA96-C7D3-6114-6D97-58E048C162F8}"/>
              </a:ext>
            </a:extLst>
          </p:cNvPr>
          <p:cNvCxnSpPr>
            <a:cxnSpLocks/>
          </p:cNvCxnSpPr>
          <p:nvPr/>
        </p:nvCxnSpPr>
        <p:spPr>
          <a:xfrm>
            <a:off x="154781" y="2295179"/>
            <a:ext cx="166688" cy="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FF817DAF-ADA1-9ED2-4DE5-FF2357A13084}"/>
              </a:ext>
            </a:extLst>
          </p:cNvPr>
          <p:cNvCxnSpPr>
            <a:cxnSpLocks/>
          </p:cNvCxnSpPr>
          <p:nvPr/>
        </p:nvCxnSpPr>
        <p:spPr>
          <a:xfrm>
            <a:off x="82550" y="1541021"/>
            <a:ext cx="2932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58BA7EF-5B39-9752-72DA-5777B80A708D}"/>
              </a:ext>
            </a:extLst>
          </p:cNvPr>
          <p:cNvGrpSpPr/>
          <p:nvPr/>
        </p:nvGrpSpPr>
        <p:grpSpPr>
          <a:xfrm>
            <a:off x="5092332" y="5293011"/>
            <a:ext cx="6761632" cy="1080000"/>
            <a:chOff x="4516529" y="5037573"/>
            <a:chExt cx="6761632" cy="108000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34C8161C-E39C-DA89-231C-28FAAC2AC924}"/>
                </a:ext>
              </a:extLst>
            </p:cNvPr>
            <p:cNvGrpSpPr/>
            <p:nvPr/>
          </p:nvGrpSpPr>
          <p:grpSpPr>
            <a:xfrm>
              <a:off x="4516529" y="5037573"/>
              <a:ext cx="3636804" cy="1080000"/>
              <a:chOff x="4505109" y="5102152"/>
              <a:chExt cx="3636804" cy="1080000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4163BE2B-79AB-0FDB-FE42-46DD0CA1CB5F}"/>
                  </a:ext>
                </a:extLst>
              </p:cNvPr>
              <p:cNvSpPr/>
              <p:nvPr/>
            </p:nvSpPr>
            <p:spPr>
              <a:xfrm>
                <a:off x="4505109" y="5102152"/>
                <a:ext cx="3240000" cy="1080000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latin typeface="Arial Rounded MT Bold" panose="020F0704030504030204" pitchFamily="34" charset="0"/>
                  </a:rPr>
                  <a:t>90 % Trainingsdaten</a:t>
                </a:r>
                <a:endParaRPr lang="de-DE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017EC8B2-1C8A-9638-7959-E2929455FBB5}"/>
                  </a:ext>
                </a:extLst>
              </p:cNvPr>
              <p:cNvSpPr/>
              <p:nvPr/>
            </p:nvSpPr>
            <p:spPr>
              <a:xfrm>
                <a:off x="7763030" y="5102152"/>
                <a:ext cx="378883" cy="1080000"/>
              </a:xfrm>
              <a:prstGeom prst="roundRect">
                <a:avLst>
                  <a:gd name="adj" fmla="val 23371"/>
                </a:avLst>
              </a:prstGeom>
              <a:solidFill>
                <a:schemeClr val="accent6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DC06A90-726B-50C4-9869-14CB77D25F8D}"/>
                </a:ext>
              </a:extLst>
            </p:cNvPr>
            <p:cNvSpPr txBox="1"/>
            <p:nvPr/>
          </p:nvSpPr>
          <p:spPr>
            <a:xfrm>
              <a:off x="8688383" y="5322184"/>
              <a:ext cx="2589778" cy="510778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 Rounded MT Bold" panose="020F0704030504030204" pitchFamily="34" charset="0"/>
                </a:rPr>
                <a:t>10 % Testdaten</a:t>
              </a:r>
              <a:endParaRPr lang="de-DE" sz="2400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799C29F0-60BD-6DE2-B845-C9F4AC8A21BB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>
              <a:off x="8153333" y="5577573"/>
              <a:ext cx="535050" cy="0"/>
            </a:xfrm>
            <a:prstGeom prst="straightConnector1">
              <a:avLst/>
            </a:prstGeom>
            <a:ln w="38100" cap="rnd">
              <a:solidFill>
                <a:schemeClr val="accent6"/>
              </a:solidFill>
              <a:round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14CA3904-9B65-3622-A68B-62C75313C920}"/>
              </a:ext>
            </a:extLst>
          </p:cNvPr>
          <p:cNvSpPr/>
          <p:nvPr/>
        </p:nvSpPr>
        <p:spPr>
          <a:xfrm>
            <a:off x="3325083" y="2742136"/>
            <a:ext cx="853743" cy="8646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 Rounded MT Bold" panose="020F0704030504030204" pitchFamily="34" charset="0"/>
              </a:rPr>
              <a:t>D</a:t>
            </a:r>
            <a:endParaRPr lang="de-DE" b="1" dirty="0">
              <a:latin typeface="Arial Rounded MT Bold" panose="020F070403050403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E6D4D0-200E-D62D-635C-30F94AF460F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78826" y="3174476"/>
            <a:ext cx="605388" cy="1028847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F2C1994-8413-C7BB-763E-E8DD85C4597C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78826" y="3174476"/>
            <a:ext cx="594383" cy="22474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CDEF6D3-BC60-578B-E5E9-35CB23596CEB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178826" y="2594196"/>
            <a:ext cx="592483" cy="58028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B46FA2B-4733-CB7A-2208-4182E5BC437A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178826" y="1791026"/>
            <a:ext cx="594383" cy="138345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B00D188-A354-746C-3C0C-AF7F19BAEAEC}"/>
              </a:ext>
            </a:extLst>
          </p:cNvPr>
          <p:cNvSpPr/>
          <p:nvPr/>
        </p:nvSpPr>
        <p:spPr>
          <a:xfrm>
            <a:off x="7897526" y="4152402"/>
            <a:ext cx="2904912" cy="7904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 Rounded MT Bold" panose="020F0704030504030204" pitchFamily="34" charset="0"/>
              </a:rPr>
              <a:t>Datenpunt-Label</a:t>
            </a:r>
            <a:endParaRPr lang="de-DE" b="1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C73DE27-4496-1FC0-3400-6EC88B3BC715}"/>
              </a:ext>
            </a:extLst>
          </p:cNvPr>
          <p:cNvCxnSpPr>
            <a:cxnSpLocks/>
            <a:stCxn id="16" idx="6"/>
            <a:endCxn id="24" idx="1"/>
          </p:cNvCxnSpPr>
          <p:nvPr/>
        </p:nvCxnSpPr>
        <p:spPr>
          <a:xfrm flipV="1">
            <a:off x="10802438" y="4099335"/>
            <a:ext cx="682786" cy="448285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AFF866D-6401-A459-A44D-A503FF53EB73}"/>
              </a:ext>
            </a:extLst>
          </p:cNvPr>
          <p:cNvCxnSpPr>
            <a:cxnSpLocks/>
            <a:stCxn id="16" idx="6"/>
            <a:endCxn id="21" idx="1"/>
          </p:cNvCxnSpPr>
          <p:nvPr/>
        </p:nvCxnSpPr>
        <p:spPr>
          <a:xfrm>
            <a:off x="10802438" y="4547620"/>
            <a:ext cx="685629" cy="247536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Output-Y2">
            <a:extLst>
              <a:ext uri="{FF2B5EF4-FFF2-40B4-BE49-F238E27FC236}">
                <a16:creationId xmlns:a16="http://schemas.microsoft.com/office/drawing/2014/main" id="{414495E5-A675-C89C-BA17-EBBA9C710214}"/>
              </a:ext>
            </a:extLst>
          </p:cNvPr>
          <p:cNvGrpSpPr>
            <a:grpSpLocks/>
          </p:cNvGrpSpPr>
          <p:nvPr/>
        </p:nvGrpSpPr>
        <p:grpSpPr>
          <a:xfrm>
            <a:off x="11488067" y="4495801"/>
            <a:ext cx="587799" cy="584955"/>
            <a:chOff x="3716064" y="2190213"/>
            <a:chExt cx="723499" cy="72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B10777-EFC4-259E-0445-770D37087727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17B3973-BFB3-EB5B-F91C-0F3C9C6DFDE8}"/>
                </a:ext>
              </a:extLst>
            </p:cNvPr>
            <p:cNvSpPr txBox="1">
              <a:spLocks/>
            </p:cNvSpPr>
            <p:nvPr/>
          </p:nvSpPr>
          <p:spPr>
            <a:xfrm>
              <a:off x="3716064" y="2369262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1</a:t>
              </a:r>
            </a:p>
          </p:txBody>
        </p:sp>
      </p:grpSp>
      <p:grpSp>
        <p:nvGrpSpPr>
          <p:cNvPr id="22" name="Output-Y2">
            <a:extLst>
              <a:ext uri="{FF2B5EF4-FFF2-40B4-BE49-F238E27FC236}">
                <a16:creationId xmlns:a16="http://schemas.microsoft.com/office/drawing/2014/main" id="{185A01B3-A983-6CB3-FC81-74C99FFE0322}"/>
              </a:ext>
            </a:extLst>
          </p:cNvPr>
          <p:cNvGrpSpPr>
            <a:grpSpLocks/>
          </p:cNvGrpSpPr>
          <p:nvPr/>
        </p:nvGrpSpPr>
        <p:grpSpPr>
          <a:xfrm>
            <a:off x="11485224" y="3799980"/>
            <a:ext cx="587799" cy="584955"/>
            <a:chOff x="3716064" y="2190213"/>
            <a:chExt cx="723499" cy="720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2E0980B-D9B5-FA01-CA47-2320E85D69EC}"/>
                </a:ext>
              </a:extLst>
            </p:cNvPr>
            <p:cNvSpPr>
              <a:spLocks/>
            </p:cNvSpPr>
            <p:nvPr/>
          </p:nvSpPr>
          <p:spPr>
            <a:xfrm>
              <a:off x="3719563" y="2190213"/>
              <a:ext cx="720000" cy="72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242E856-4325-E506-09F9-EE81CD6A87EE}"/>
                </a:ext>
              </a:extLst>
            </p:cNvPr>
            <p:cNvSpPr txBox="1">
              <a:spLocks/>
            </p:cNvSpPr>
            <p:nvPr/>
          </p:nvSpPr>
          <p:spPr>
            <a:xfrm>
              <a:off x="3716064" y="2369262"/>
              <a:ext cx="720000" cy="37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rial Rounded MT Bold" panose="020F0704030504030204" pitchFamily="34" charset="0"/>
                </a:rPr>
                <a:t>0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F56725AC-BDC7-6776-6715-C417B8D65520}"/>
              </a:ext>
            </a:extLst>
          </p:cNvPr>
          <p:cNvSpPr txBox="1"/>
          <p:nvPr/>
        </p:nvSpPr>
        <p:spPr>
          <a:xfrm>
            <a:off x="11485226" y="3254859"/>
            <a:ext cx="58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 Rounded MT Bold" panose="020F0704030504030204" pitchFamily="34" charset="0"/>
              </a:rPr>
              <a:t>0,93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A51552-D1EC-A636-AE63-4E3E2FFE5840}"/>
              </a:ext>
            </a:extLst>
          </p:cNvPr>
          <p:cNvSpPr txBox="1"/>
          <p:nvPr/>
        </p:nvSpPr>
        <p:spPr>
          <a:xfrm>
            <a:off x="11485225" y="2450216"/>
            <a:ext cx="58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 Rounded MT Bold" panose="020F0704030504030204" pitchFamily="34" charset="0"/>
              </a:rPr>
              <a:t>0,07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FDB3D7D-E45B-32F0-94CF-537ACD611458}"/>
              </a:ext>
            </a:extLst>
          </p:cNvPr>
          <p:cNvSpPr/>
          <p:nvPr/>
        </p:nvSpPr>
        <p:spPr>
          <a:xfrm>
            <a:off x="10265592" y="147201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36,4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15C2F70-A983-E924-42FC-37467612CD25}"/>
              </a:ext>
            </a:extLst>
          </p:cNvPr>
          <p:cNvSpPr/>
          <p:nvPr/>
        </p:nvSpPr>
        <p:spPr>
          <a:xfrm>
            <a:off x="8147175" y="147783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46,5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76B6B6B-D80B-D9D4-BFAE-79C16FB0BF4A}"/>
              </a:ext>
            </a:extLst>
          </p:cNvPr>
          <p:cNvSpPr/>
          <p:nvPr/>
        </p:nvSpPr>
        <p:spPr>
          <a:xfrm>
            <a:off x="5601549" y="370749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26,7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C51A87C-CB33-E372-2746-0FCCD2F0B92A}"/>
              </a:ext>
            </a:extLst>
          </p:cNvPr>
          <p:cNvSpPr/>
          <p:nvPr/>
        </p:nvSpPr>
        <p:spPr>
          <a:xfrm>
            <a:off x="5475483" y="3142501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54,2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D02B7BB-20E6-20CD-57DB-4E2631A3A1E6}"/>
              </a:ext>
            </a:extLst>
          </p:cNvPr>
          <p:cNvSpPr/>
          <p:nvPr/>
        </p:nvSpPr>
        <p:spPr>
          <a:xfrm>
            <a:off x="5420474" y="246739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4,6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466A4D5-99A6-E39B-0424-D2F20A7BE978}"/>
              </a:ext>
            </a:extLst>
          </p:cNvPr>
          <p:cNvSpPr/>
          <p:nvPr/>
        </p:nvSpPr>
        <p:spPr>
          <a:xfrm>
            <a:off x="5401585" y="1828849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56,4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A1268F0-C841-02F4-F1D0-11E63162B379}"/>
              </a:ext>
            </a:extLst>
          </p:cNvPr>
          <p:cNvSpPr/>
          <p:nvPr/>
        </p:nvSpPr>
        <p:spPr>
          <a:xfrm>
            <a:off x="5942421" y="1458663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56,7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D7AC3C4-8F61-0ADC-F391-13C22250E06B}"/>
              </a:ext>
            </a:extLst>
          </p:cNvPr>
          <p:cNvSpPr/>
          <p:nvPr/>
        </p:nvSpPr>
        <p:spPr>
          <a:xfrm>
            <a:off x="10044137" y="3429000"/>
            <a:ext cx="738747" cy="268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65,7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696BC6-C66C-B8D9-0D89-C46D8A93B8EF}"/>
              </a:ext>
            </a:extLst>
          </p:cNvPr>
          <p:cNvSpPr/>
          <p:nvPr/>
        </p:nvSpPr>
        <p:spPr>
          <a:xfrm rot="1349063">
            <a:off x="7768154" y="34614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3,5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3338982-D599-0450-A952-970C12F823E8}"/>
              </a:ext>
            </a:extLst>
          </p:cNvPr>
          <p:cNvSpPr/>
          <p:nvPr/>
        </p:nvSpPr>
        <p:spPr>
          <a:xfrm>
            <a:off x="7746383" y="2836078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45,6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0FAF941-05A5-81EA-0BED-3CBF38050D13}"/>
              </a:ext>
            </a:extLst>
          </p:cNvPr>
          <p:cNvSpPr/>
          <p:nvPr/>
        </p:nvSpPr>
        <p:spPr>
          <a:xfrm rot="20834897">
            <a:off x="7737271" y="216370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54,4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2D79E56-586C-AF4C-B069-B2FAB155D04F}"/>
              </a:ext>
            </a:extLst>
          </p:cNvPr>
          <p:cNvSpPr/>
          <p:nvPr/>
        </p:nvSpPr>
        <p:spPr>
          <a:xfrm>
            <a:off x="9920342" y="2247862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5,6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A2700C6-4283-2400-E726-C1ACDF14CC09}"/>
              </a:ext>
            </a:extLst>
          </p:cNvPr>
          <p:cNvSpPr/>
          <p:nvPr/>
        </p:nvSpPr>
        <p:spPr>
          <a:xfrm>
            <a:off x="9934647" y="2841856"/>
            <a:ext cx="738747" cy="292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63,5</a:t>
            </a:r>
            <a:endParaRPr lang="de-D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35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6" grpId="0" animBg="1"/>
      <p:bldP spid="1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 w="50800">
            <a:solidFill>
              <a:schemeClr val="accent1">
                <a:shade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6000" y="2998113"/>
            <a:ext cx="72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7352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8CAC2F3-9ED5-9540-FD13-7869F992C9A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4C52E9A-668B-7CB3-129F-BED599C5B5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04000" y="-3771000"/>
            <a:ext cx="14400000" cy="14400000"/>
          </a:xfrm>
          <a:prstGeom prst="ellipse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AC4262-140E-592B-6160-E826B57356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0" dirty="0">
                <a:latin typeface="Arial Rounded MT Bold" panose="020F07040305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737132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>
            <a:extLst>
              <a:ext uri="{FF2B5EF4-FFF2-40B4-BE49-F238E27FC236}">
                <a16:creationId xmlns:a16="http://schemas.microsoft.com/office/drawing/2014/main" id="{63C9831F-52B1-D5D9-95D5-387D0160BD0A}"/>
              </a:ext>
            </a:extLst>
          </p:cNvPr>
          <p:cNvSpPr/>
          <p:nvPr/>
        </p:nvSpPr>
        <p:spPr>
          <a:xfrm>
            <a:off x="269670" y="-11721"/>
            <a:ext cx="11652660" cy="688144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38100"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E8C8F89-ECE4-30FE-9638-A6A768EC5E7D}"/>
              </a:ext>
            </a:extLst>
          </p:cNvPr>
          <p:cNvGrpSpPr/>
          <p:nvPr/>
        </p:nvGrpSpPr>
        <p:grpSpPr>
          <a:xfrm>
            <a:off x="7600643" y="2971783"/>
            <a:ext cx="3209584" cy="2554831"/>
            <a:chOff x="1901503" y="2051289"/>
            <a:chExt cx="3209584" cy="2554831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99FD692-3C42-4A5A-5102-45DD2E3290D6}"/>
                </a:ext>
              </a:extLst>
            </p:cNvPr>
            <p:cNvSpPr/>
            <p:nvPr/>
          </p:nvSpPr>
          <p:spPr>
            <a:xfrm>
              <a:off x="1901503" y="2051289"/>
              <a:ext cx="3209584" cy="2554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E7CF2166-7200-F712-5E18-B2D829A7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697" y="2309723"/>
              <a:ext cx="921017" cy="1188112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AD5FE4D-0B49-2A81-FDBC-9B4123972F84}"/>
                </a:ext>
              </a:extLst>
            </p:cNvPr>
            <p:cNvSpPr txBox="1"/>
            <p:nvPr/>
          </p:nvSpPr>
          <p:spPr>
            <a:xfrm>
              <a:off x="2073306" y="3497835"/>
              <a:ext cx="28137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latin typeface="Arial Rounded MT Bold" panose="020F0704030504030204" pitchFamily="34" charset="0"/>
                </a:rPr>
                <a:t>autonomes Fahren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7B6F8C4-88F5-D779-8BC5-F0F39163CF65}"/>
              </a:ext>
            </a:extLst>
          </p:cNvPr>
          <p:cNvGrpSpPr/>
          <p:nvPr/>
        </p:nvGrpSpPr>
        <p:grpSpPr>
          <a:xfrm>
            <a:off x="1791206" y="1040732"/>
            <a:ext cx="3209584" cy="2554831"/>
            <a:chOff x="6520529" y="800210"/>
            <a:chExt cx="3209584" cy="255483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0BB1D30-C878-70B4-F96A-7A01D1CD6044}"/>
                </a:ext>
              </a:extLst>
            </p:cNvPr>
            <p:cNvSpPr/>
            <p:nvPr/>
          </p:nvSpPr>
          <p:spPr>
            <a:xfrm>
              <a:off x="6520529" y="800210"/>
              <a:ext cx="3209584" cy="2554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Logo enthält.&#10;&#10;Automatisch generierte Beschreibung">
              <a:extLst>
                <a:ext uri="{FF2B5EF4-FFF2-40B4-BE49-F238E27FC236}">
                  <a16:creationId xmlns:a16="http://schemas.microsoft.com/office/drawing/2014/main" id="{4234D1DB-E831-01C6-5420-EA8B918EC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618" y="969432"/>
              <a:ext cx="2320118" cy="1305066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37F9F84-BD2A-CC2D-9DFB-1BAD0BBEB8BE}"/>
                </a:ext>
              </a:extLst>
            </p:cNvPr>
            <p:cNvSpPr txBox="1"/>
            <p:nvPr/>
          </p:nvSpPr>
          <p:spPr>
            <a:xfrm>
              <a:off x="6677539" y="2443720"/>
              <a:ext cx="281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latin typeface="Arial Rounded MT Bold" panose="020F0704030504030204" pitchFamily="34" charset="0"/>
                </a:rPr>
                <a:t>Chat-Bots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60BEF79-D344-5EE2-FFF5-F291E0F4E92F}"/>
              </a:ext>
            </a:extLst>
          </p:cNvPr>
          <p:cNvGrpSpPr/>
          <p:nvPr/>
        </p:nvGrpSpPr>
        <p:grpSpPr>
          <a:xfrm>
            <a:off x="2797907" y="3955226"/>
            <a:ext cx="3452813" cy="2554831"/>
            <a:chOff x="6704197" y="3994027"/>
            <a:chExt cx="3452813" cy="2554831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110F9C9-F774-E2DC-A615-B13244FC5C05}"/>
                </a:ext>
              </a:extLst>
            </p:cNvPr>
            <p:cNvSpPr/>
            <p:nvPr/>
          </p:nvSpPr>
          <p:spPr>
            <a:xfrm>
              <a:off x="6755446" y="3994027"/>
              <a:ext cx="3209584" cy="2554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4E9C18B-6784-DDCF-0505-FA2A0C8E6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197" y="4008390"/>
              <a:ext cx="3452813" cy="1942207"/>
            </a:xfrm>
            <a:prstGeom prst="rect">
              <a:avLst/>
            </a:prstGeom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2158E59-469B-BFB8-8E68-B1B72E6B6562}"/>
                </a:ext>
              </a:extLst>
            </p:cNvPr>
            <p:cNvSpPr txBox="1"/>
            <p:nvPr/>
          </p:nvSpPr>
          <p:spPr>
            <a:xfrm>
              <a:off x="6912456" y="5582582"/>
              <a:ext cx="281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latin typeface="Arial Rounded MT Bold" panose="020F0704030504030204" pitchFamily="34" charset="0"/>
                </a:rPr>
                <a:t>TextToImage</a:t>
              </a:r>
              <a:endParaRPr lang="de-DE" sz="28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9AC0BF5-9D64-9351-22E4-247B5D4C9C80}"/>
              </a:ext>
            </a:extLst>
          </p:cNvPr>
          <p:cNvGrpSpPr/>
          <p:nvPr/>
        </p:nvGrpSpPr>
        <p:grpSpPr>
          <a:xfrm>
            <a:off x="5875872" y="314497"/>
            <a:ext cx="3449542" cy="2279456"/>
            <a:chOff x="2497830" y="4157123"/>
            <a:chExt cx="3449542" cy="2279456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4C6E781-A7D2-E5DD-48A2-1B203E534811}"/>
                </a:ext>
              </a:extLst>
            </p:cNvPr>
            <p:cNvSpPr/>
            <p:nvPr/>
          </p:nvSpPr>
          <p:spPr>
            <a:xfrm>
              <a:off x="2533259" y="4157123"/>
              <a:ext cx="3414113" cy="22794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E248C00-05F7-B750-3E57-B90C45132251}"/>
                </a:ext>
              </a:extLst>
            </p:cNvPr>
            <p:cNvSpPr txBox="1"/>
            <p:nvPr/>
          </p:nvSpPr>
          <p:spPr>
            <a:xfrm>
              <a:off x="2497830" y="4926202"/>
              <a:ext cx="34495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latin typeface="Arial Rounded MT Bold" panose="020F0704030504030204" pitchFamily="34" charset="0"/>
                </a:rPr>
                <a:t>Deep Blue (Chess Computer)</a:t>
              </a:r>
            </a:p>
          </p:txBody>
        </p: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A56EA633-7F60-A751-14E8-0AF60D8E545B}"/>
              </a:ext>
            </a:extLst>
          </p:cNvPr>
          <p:cNvSpPr txBox="1"/>
          <p:nvPr/>
        </p:nvSpPr>
        <p:spPr>
          <a:xfrm>
            <a:off x="4815887" y="2716277"/>
            <a:ext cx="2813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latin typeface="Arial Rounded MT Bold" panose="020F0704030504030204" pitchFamily="34" charset="0"/>
              </a:rPr>
              <a:t>KI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51B5516-AF9E-2A81-1936-A4B75E6A4EB7}"/>
              </a:ext>
            </a:extLst>
          </p:cNvPr>
          <p:cNvSpPr/>
          <p:nvPr/>
        </p:nvSpPr>
        <p:spPr>
          <a:xfrm>
            <a:off x="10858473" y="6460714"/>
            <a:ext cx="7821827" cy="600184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5F1DC9-AA79-10C4-40B0-1DDFF7962BDC}"/>
              </a:ext>
            </a:extLst>
          </p:cNvPr>
          <p:cNvSpPr txBox="1"/>
          <p:nvPr/>
        </p:nvSpPr>
        <p:spPr>
          <a:xfrm>
            <a:off x="10688995" y="8286256"/>
            <a:ext cx="2813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latin typeface="Arial Rounded MT Bold" panose="020F0704030504030204" pitchFamily="34" charset="0"/>
              </a:rPr>
              <a:t>ML</a:t>
            </a:r>
          </a:p>
        </p:txBody>
      </p:sp>
      <p:pic>
        <p:nvPicPr>
          <p:cNvPr id="21" name="Grafik 20" descr="Ein Bild, das Text, Im Haus, Monitor, Elektronik enthält.&#10;&#10;Automatisch generierte Beschreibung">
            <a:extLst>
              <a:ext uri="{FF2B5EF4-FFF2-40B4-BE49-F238E27FC236}">
                <a16:creationId xmlns:a16="http://schemas.microsoft.com/office/drawing/2014/main" id="{C19B51EF-6024-081E-2367-9234DFB8FF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r="4400"/>
          <a:stretch/>
        </p:blipFill>
        <p:spPr>
          <a:xfrm>
            <a:off x="2254623" y="1245580"/>
            <a:ext cx="7682754" cy="4689502"/>
          </a:xfrm>
          <a:prstGeom prst="rect">
            <a:avLst/>
          </a:prstGeom>
        </p:spPr>
      </p:pic>
      <p:pic>
        <p:nvPicPr>
          <p:cNvPr id="39" name="Grafik 38" descr="Ein Bild, das Im Haus, mehrere, Fenster enthält.&#10;&#10;Automatisch generierte Beschreibung">
            <a:extLst>
              <a:ext uri="{FF2B5EF4-FFF2-40B4-BE49-F238E27FC236}">
                <a16:creationId xmlns:a16="http://schemas.microsoft.com/office/drawing/2014/main" id="{22602D7A-2011-5AE9-F358-F6606EA01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"/>
            <a:ext cx="12192000" cy="6504624"/>
          </a:xfrm>
          <a:prstGeom prst="rect">
            <a:avLst/>
          </a:prstGeom>
        </p:spPr>
      </p:pic>
      <p:pic>
        <p:nvPicPr>
          <p:cNvPr id="49" name="Grafik 48" descr="Ein Bild, das Text, Im Haus, Computer enthält.&#10;&#10;Automatisch generierte Beschreibung">
            <a:extLst>
              <a:ext uri="{FF2B5EF4-FFF2-40B4-BE49-F238E27FC236}">
                <a16:creationId xmlns:a16="http://schemas.microsoft.com/office/drawing/2014/main" id="{8E765F48-6387-D59D-6147-128D424B1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66737"/>
            <a:ext cx="3810000" cy="5724525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90CA7E4B-86DF-13B3-5D97-D6EB2EE1503B}"/>
              </a:ext>
            </a:extLst>
          </p:cNvPr>
          <p:cNvSpPr txBox="1"/>
          <p:nvPr/>
        </p:nvSpPr>
        <p:spPr>
          <a:xfrm>
            <a:off x="0" y="2151728"/>
            <a:ext cx="121920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„Künstliche Intelligenz ist ein Teilgebiet der Informatik mit dem Ziel, Maschinen zu befähigen,</a:t>
            </a:r>
          </a:p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Aufgaben »intelligent« auszuführen. Dabei ist weder festgelegt, was »intelligent« bedeutet, noch</a:t>
            </a:r>
          </a:p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welche Techniken zum Einsatz kommen.“</a:t>
            </a:r>
          </a:p>
        </p:txBody>
      </p:sp>
    </p:spTree>
    <p:extLst>
      <p:ext uri="{BB962C8B-B14F-4D97-AF65-F5344CB8AC3E}">
        <p14:creationId xmlns:p14="http://schemas.microsoft.com/office/powerpoint/2010/main" val="1390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>
            <a:extLst>
              <a:ext uri="{FF2B5EF4-FFF2-40B4-BE49-F238E27FC236}">
                <a16:creationId xmlns:a16="http://schemas.microsoft.com/office/drawing/2014/main" id="{63C9831F-52B1-D5D9-95D5-387D0160BD0A}"/>
              </a:ext>
            </a:extLst>
          </p:cNvPr>
          <p:cNvSpPr/>
          <p:nvPr/>
        </p:nvSpPr>
        <p:spPr>
          <a:xfrm>
            <a:off x="269670" y="-11721"/>
            <a:ext cx="11652660" cy="688144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38100"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D34D9E8-5D3A-1718-3FE1-B349AD79AE45}"/>
              </a:ext>
            </a:extLst>
          </p:cNvPr>
          <p:cNvSpPr/>
          <p:nvPr/>
        </p:nvSpPr>
        <p:spPr>
          <a:xfrm>
            <a:off x="3629407" y="557596"/>
            <a:ext cx="7821827" cy="600184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 descr="Ein Bild, das Text, Im Haus, Monitor, Elektronik enthält.&#10;&#10;Automatisch generierte Beschreibung" hidden="1">
            <a:extLst>
              <a:ext uri="{FF2B5EF4-FFF2-40B4-BE49-F238E27FC236}">
                <a16:creationId xmlns:a16="http://schemas.microsoft.com/office/drawing/2014/main" id="{C19B51EF-6024-081E-2367-9234DFB8FF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r="4400"/>
          <a:stretch/>
        </p:blipFill>
        <p:spPr>
          <a:xfrm>
            <a:off x="2254623" y="1245580"/>
            <a:ext cx="7682754" cy="468950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E8C8F89-ECE4-30FE-9638-A6A768EC5E7D}"/>
              </a:ext>
            </a:extLst>
          </p:cNvPr>
          <p:cNvGrpSpPr/>
          <p:nvPr/>
        </p:nvGrpSpPr>
        <p:grpSpPr>
          <a:xfrm>
            <a:off x="8074389" y="2888358"/>
            <a:ext cx="2946555" cy="2345460"/>
            <a:chOff x="1901503" y="2051289"/>
            <a:chExt cx="3209584" cy="2554831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99FD692-3C42-4A5A-5102-45DD2E3290D6}"/>
                </a:ext>
              </a:extLst>
            </p:cNvPr>
            <p:cNvSpPr/>
            <p:nvPr/>
          </p:nvSpPr>
          <p:spPr>
            <a:xfrm>
              <a:off x="1901503" y="2051289"/>
              <a:ext cx="3209584" cy="2554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E7CF2166-7200-F712-5E18-B2D829A7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697" y="2309723"/>
              <a:ext cx="921017" cy="1188112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AD5FE4D-0B49-2A81-FDBC-9B4123972F84}"/>
                </a:ext>
              </a:extLst>
            </p:cNvPr>
            <p:cNvSpPr txBox="1"/>
            <p:nvPr/>
          </p:nvSpPr>
          <p:spPr>
            <a:xfrm>
              <a:off x="2073306" y="3497835"/>
              <a:ext cx="28137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latin typeface="Arial Rounded MT Bold" panose="020F0704030504030204" pitchFamily="34" charset="0"/>
                </a:rPr>
                <a:t>autonomes Fahren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7B6F8C4-88F5-D779-8BC5-F0F39163CF65}"/>
              </a:ext>
            </a:extLst>
          </p:cNvPr>
          <p:cNvGrpSpPr/>
          <p:nvPr/>
        </p:nvGrpSpPr>
        <p:grpSpPr>
          <a:xfrm>
            <a:off x="5871025" y="923870"/>
            <a:ext cx="2813798" cy="2239785"/>
            <a:chOff x="6520529" y="800210"/>
            <a:chExt cx="3209584" cy="255483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0BB1D30-C878-70B4-F96A-7A01D1CD6044}"/>
                </a:ext>
              </a:extLst>
            </p:cNvPr>
            <p:cNvSpPr/>
            <p:nvPr/>
          </p:nvSpPr>
          <p:spPr>
            <a:xfrm>
              <a:off x="6520529" y="800210"/>
              <a:ext cx="3209584" cy="2554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Logo enthält.&#10;&#10;Automatisch generierte Beschreibung">
              <a:extLst>
                <a:ext uri="{FF2B5EF4-FFF2-40B4-BE49-F238E27FC236}">
                  <a16:creationId xmlns:a16="http://schemas.microsoft.com/office/drawing/2014/main" id="{4234D1DB-E831-01C6-5420-EA8B918EC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618" y="969432"/>
              <a:ext cx="2320118" cy="1305066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37F9F84-BD2A-CC2D-9DFB-1BAD0BBEB8BE}"/>
                </a:ext>
              </a:extLst>
            </p:cNvPr>
            <p:cNvSpPr txBox="1"/>
            <p:nvPr/>
          </p:nvSpPr>
          <p:spPr>
            <a:xfrm>
              <a:off x="6677539" y="2443720"/>
              <a:ext cx="281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>
                  <a:latin typeface="Arial Rounded MT Bold" panose="020F0704030504030204" pitchFamily="34" charset="0"/>
                </a:rPr>
                <a:t>Chat-Bots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60BEF79-D344-5EE2-FFF5-F291E0F4E92F}"/>
              </a:ext>
            </a:extLst>
          </p:cNvPr>
          <p:cNvGrpSpPr/>
          <p:nvPr/>
        </p:nvGrpSpPr>
        <p:grpSpPr>
          <a:xfrm>
            <a:off x="4508235" y="3558520"/>
            <a:ext cx="3210599" cy="2375610"/>
            <a:chOff x="6704197" y="3994027"/>
            <a:chExt cx="3452813" cy="2554831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110F9C9-F774-E2DC-A615-B13244FC5C05}"/>
                </a:ext>
              </a:extLst>
            </p:cNvPr>
            <p:cNvSpPr/>
            <p:nvPr/>
          </p:nvSpPr>
          <p:spPr>
            <a:xfrm>
              <a:off x="6755446" y="3994027"/>
              <a:ext cx="3209584" cy="2554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4E9C18B-6784-DDCF-0505-FA2A0C8E6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197" y="4008390"/>
              <a:ext cx="3452813" cy="1942207"/>
            </a:xfrm>
            <a:prstGeom prst="rect">
              <a:avLst/>
            </a:prstGeom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2158E59-469B-BFB8-8E68-B1B72E6B6562}"/>
                </a:ext>
              </a:extLst>
            </p:cNvPr>
            <p:cNvSpPr txBox="1"/>
            <p:nvPr/>
          </p:nvSpPr>
          <p:spPr>
            <a:xfrm>
              <a:off x="6912456" y="5582582"/>
              <a:ext cx="2813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dirty="0" err="1">
                  <a:latin typeface="Arial Rounded MT Bold" panose="020F0704030504030204" pitchFamily="34" charset="0"/>
                </a:rPr>
                <a:t>TextToImage</a:t>
              </a:r>
              <a:endParaRPr lang="de-DE" sz="2800" b="1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9" name="Grafik 38" descr="Ein Bild, das Im Haus, mehrere, Fenster enthält.&#10;&#10;Automatisch generierte Beschreibung" hidden="1">
            <a:extLst>
              <a:ext uri="{FF2B5EF4-FFF2-40B4-BE49-F238E27FC236}">
                <a16:creationId xmlns:a16="http://schemas.microsoft.com/office/drawing/2014/main" id="{22602D7A-2011-5AE9-F358-F6606EA01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"/>
            <a:ext cx="12192000" cy="6504624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9AC0BF5-9D64-9351-22E4-247B5D4C9C80}"/>
              </a:ext>
            </a:extLst>
          </p:cNvPr>
          <p:cNvGrpSpPr/>
          <p:nvPr/>
        </p:nvGrpSpPr>
        <p:grpSpPr>
          <a:xfrm>
            <a:off x="534950" y="2662272"/>
            <a:ext cx="3018179" cy="1994411"/>
            <a:chOff x="2497830" y="4157123"/>
            <a:chExt cx="3449542" cy="2279456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4C6E781-A7D2-E5DD-48A2-1B203E534811}"/>
                </a:ext>
              </a:extLst>
            </p:cNvPr>
            <p:cNvSpPr/>
            <p:nvPr/>
          </p:nvSpPr>
          <p:spPr>
            <a:xfrm>
              <a:off x="2533259" y="4157123"/>
              <a:ext cx="3414113" cy="227945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E248C00-05F7-B750-3E57-B90C45132251}"/>
                </a:ext>
              </a:extLst>
            </p:cNvPr>
            <p:cNvSpPr txBox="1"/>
            <p:nvPr/>
          </p:nvSpPr>
          <p:spPr>
            <a:xfrm>
              <a:off x="2497830" y="4926202"/>
              <a:ext cx="34495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 Rounded MT Bold" panose="020F0704030504030204" pitchFamily="34" charset="0"/>
                </a:rPr>
                <a:t>Deep Blue (Chess Computer)</a:t>
              </a:r>
            </a:p>
          </p:txBody>
        </p: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A56EA633-7F60-A751-14E8-0AF60D8E545B}"/>
              </a:ext>
            </a:extLst>
          </p:cNvPr>
          <p:cNvSpPr txBox="1"/>
          <p:nvPr/>
        </p:nvSpPr>
        <p:spPr>
          <a:xfrm>
            <a:off x="1224962" y="1318700"/>
            <a:ext cx="2813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latin typeface="Arial Rounded MT Bold" panose="020F0704030504030204" pitchFamily="34" charset="0"/>
              </a:rPr>
              <a:t>KI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C175D-E1D1-4B7E-5FC9-BE9A53FE445E}"/>
              </a:ext>
            </a:extLst>
          </p:cNvPr>
          <p:cNvSpPr txBox="1"/>
          <p:nvPr/>
        </p:nvSpPr>
        <p:spPr>
          <a:xfrm>
            <a:off x="3459929" y="2383138"/>
            <a:ext cx="2813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latin typeface="Arial Rounded MT Bold" panose="020F0704030504030204" pitchFamily="34" charset="0"/>
              </a:rPr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762134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0017-35AF-30F8-A685-08F9FF1C3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 Rounded MT Bold" panose="020F0704030504030204" pitchFamily="34" charset="0"/>
              </a:rPr>
              <a:t>Was ist Maschinelles Lernen?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CBC4F4-5B68-B86E-6881-5CC7544F5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Erläutert anhand eines Praxisbeispiels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54173"/>
      </p:ext>
    </p:extLst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58BA449-B768-BD4D-6BBE-71DB1F08BF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latin typeface="Arial Rounded MT Bold" panose="020F0704030504030204" pitchFamily="34" charset="0"/>
              </a:rPr>
              <a:t>Definition Maschinelles Lernen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71FA59-B89D-04C0-7E98-1C3AB7E9B239}"/>
              </a:ext>
            </a:extLst>
          </p:cNvPr>
          <p:cNvSpPr txBox="1"/>
          <p:nvPr/>
        </p:nvSpPr>
        <p:spPr>
          <a:xfrm>
            <a:off x="0" y="1413064"/>
            <a:ext cx="12192000" cy="415498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Maschinelles Lernen </a:t>
            </a:r>
            <a:r>
              <a:rPr lang="de-DE" sz="3600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ML</a:t>
            </a:r>
            <a:r>
              <a:rPr lang="de-DE" sz="3600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 ist ein Teilbereich der KI</a:t>
            </a:r>
          </a:p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„</a:t>
            </a:r>
            <a:r>
              <a:rPr lang="de-DE" sz="3600" dirty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...</a:t>
            </a:r>
            <a:r>
              <a:rPr lang="de-DE" sz="3600" dirty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3600" dirty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Es</a:t>
            </a:r>
            <a:r>
              <a:rPr lang="de-DE" sz="3600" dirty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 bezweckt die Generierung von »Wissen« aus »Erfahrung«,</a:t>
            </a:r>
          </a:p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indem Lernalgorithmen aus Beispielen ein komplexes Modell</a:t>
            </a:r>
          </a:p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entwickeln. Das Modell, und damit die automatisch erworbene</a:t>
            </a:r>
          </a:p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Wissensrepräsentation, kann anschließend auf neue, potenziell</a:t>
            </a:r>
          </a:p>
          <a:p>
            <a:pPr algn="ctr"/>
            <a:r>
              <a:rPr lang="de-DE" sz="3200" dirty="0">
                <a:latin typeface="Aharoni" panose="02010803020104030203" pitchFamily="2" charset="-79"/>
                <a:cs typeface="Aharoni" panose="02010803020104030203" pitchFamily="2" charset="-79"/>
              </a:rPr>
              <a:t>unbekannte Daten derselben Art angewendet werden.“</a:t>
            </a:r>
          </a:p>
        </p:txBody>
      </p:sp>
    </p:spTree>
    <p:extLst>
      <p:ext uri="{BB962C8B-B14F-4D97-AF65-F5344CB8AC3E}">
        <p14:creationId xmlns:p14="http://schemas.microsoft.com/office/powerpoint/2010/main" val="74429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Abschnittszoom 2">
                <a:extLst>
                  <a:ext uri="{FF2B5EF4-FFF2-40B4-BE49-F238E27FC236}">
                    <a16:creationId xmlns:a16="http://schemas.microsoft.com/office/drawing/2014/main" id="{D8B4CEEE-3DBC-0398-2386-4C095C57F3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2289442"/>
                  </p:ext>
                </p:extLst>
              </p:nvPr>
            </p:nvGraphicFramePr>
            <p:xfrm>
              <a:off x="-1" y="-1"/>
              <a:ext cx="6095992" cy="3428996"/>
            </p:xfrm>
            <a:graphic>
              <a:graphicData uri="http://schemas.microsoft.com/office/powerpoint/2016/sectionzoom">
                <psez:sectionZm>
                  <psez:sectionZmObj sectionId="{2024F6CA-88A3-4798-8585-704C58AE49D6}">
                    <psez:zmPr id="{F634CAD8-8F4F-469E-BDA4-53A6293FC4F7}" transitionDur="5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5992" cy="342899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Abschnitts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B4CEEE-3DBC-0398-2386-4C095C57F3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-1"/>
                <a:ext cx="6095992" cy="3428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Abschnittszoom 5">
                <a:extLst>
                  <a:ext uri="{FF2B5EF4-FFF2-40B4-BE49-F238E27FC236}">
                    <a16:creationId xmlns:a16="http://schemas.microsoft.com/office/drawing/2014/main" id="{9E4634AA-074C-D145-4568-1186FACBCF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4333540"/>
                  </p:ext>
                </p:extLst>
              </p:nvPr>
            </p:nvGraphicFramePr>
            <p:xfrm>
              <a:off x="6096005" y="-8"/>
              <a:ext cx="6095995" cy="3428997"/>
            </p:xfrm>
            <a:graphic>
              <a:graphicData uri="http://schemas.microsoft.com/office/powerpoint/2016/sectionzoom">
                <psez:sectionZm>
                  <psez:sectionZmObj sectionId="{6A8E2542-243F-41B7-9184-5BD16C6CA5A1}">
                    <psez:zmPr id="{8DC60649-1465-4CA3-8759-1636C1979A9F}" transitionDur="5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5995" cy="342899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Abschnitts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E4634AA-074C-D145-4568-1186FACBCF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5" y="-8"/>
                <a:ext cx="6095995" cy="3428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Abschnittszoom 8">
                <a:extLst>
                  <a:ext uri="{FF2B5EF4-FFF2-40B4-BE49-F238E27FC236}">
                    <a16:creationId xmlns:a16="http://schemas.microsoft.com/office/drawing/2014/main" id="{05119111-D0AE-5C30-0B99-6D91C286AA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0744457"/>
                  </p:ext>
                </p:extLst>
              </p:nvPr>
            </p:nvGraphicFramePr>
            <p:xfrm>
              <a:off x="-16" y="3428989"/>
              <a:ext cx="6095995" cy="3428997"/>
            </p:xfrm>
            <a:graphic>
              <a:graphicData uri="http://schemas.microsoft.com/office/powerpoint/2016/sectionzoom">
                <psez:sectionZm>
                  <psez:sectionZmObj sectionId="{17506A97-20F1-4B84-8D0A-C501A4A2EE05}">
                    <psez:zmPr id="{DDFABA19-787D-41C8-950C-4A9A8327F552}" transitionDur="5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5995" cy="342899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Abschnitts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5119111-D0AE-5C30-0B99-6D91C286A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6" y="3428989"/>
                <a:ext cx="6095995" cy="3428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Abschnittszoom 10">
                <a:extLst>
                  <a:ext uri="{FF2B5EF4-FFF2-40B4-BE49-F238E27FC236}">
                    <a16:creationId xmlns:a16="http://schemas.microsoft.com/office/drawing/2014/main" id="{7D3A88BA-8B67-6EC7-DADB-B904A614B0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7844576"/>
                  </p:ext>
                </p:extLst>
              </p:nvPr>
            </p:nvGraphicFramePr>
            <p:xfrm>
              <a:off x="6095979" y="3428990"/>
              <a:ext cx="6096021" cy="3429012"/>
            </p:xfrm>
            <a:graphic>
              <a:graphicData uri="http://schemas.microsoft.com/office/powerpoint/2016/sectionzoom">
                <psez:sectionZm>
                  <psez:sectionZmObj sectionId="{8720453F-B1C6-4D6C-960B-7AA16142D6CC}">
                    <psez:zmPr id="{810AD819-25BD-44FB-9F84-DBD6B8594B20}" transitionDur="5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21" cy="3429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Abschnittszoom 10">
                <a:extLst>
                  <a:ext uri="{FF2B5EF4-FFF2-40B4-BE49-F238E27FC236}">
                    <a16:creationId xmlns:a16="http://schemas.microsoft.com/office/drawing/2014/main" id="{7D3A88BA-8B67-6EC7-DADB-B904A614B0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5979" y="3428990"/>
                <a:ext cx="6096021" cy="3429012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567492A-5C71-C829-9D6B-890F74D01B34}"/>
              </a:ext>
            </a:extLst>
          </p:cNvPr>
          <p:cNvCxnSpPr>
            <a:cxnSpLocks/>
          </p:cNvCxnSpPr>
          <p:nvPr/>
        </p:nvCxnSpPr>
        <p:spPr>
          <a:xfrm>
            <a:off x="-8" y="3428989"/>
            <a:ext cx="12192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FFB1C0F-EB5D-DBEF-29E0-C2619D006791}"/>
              </a:ext>
            </a:extLst>
          </p:cNvPr>
          <p:cNvCxnSpPr>
            <a:cxnSpLocks/>
          </p:cNvCxnSpPr>
          <p:nvPr/>
        </p:nvCxnSpPr>
        <p:spPr>
          <a:xfrm>
            <a:off x="6100924" y="0"/>
            <a:ext cx="0" cy="6857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2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Breitbild</PresentationFormat>
  <Paragraphs>399</Paragraphs>
  <Slides>27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Aharoni</vt:lpstr>
      <vt:lpstr>Arial</vt:lpstr>
      <vt:lpstr>Arial Rounded MT Bold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ist Maschinelles Lernen?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Sem Jörg</dc:creator>
  <cp:lastModifiedBy>Sem Jörg</cp:lastModifiedBy>
  <cp:revision>31</cp:revision>
  <dcterms:created xsi:type="dcterms:W3CDTF">2023-04-11T13:19:34Z</dcterms:created>
  <dcterms:modified xsi:type="dcterms:W3CDTF">2023-04-24T23:06:00Z</dcterms:modified>
</cp:coreProperties>
</file>