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3" r:id="rId5"/>
    <p:sldId id="267" r:id="rId6"/>
    <p:sldId id="259" r:id="rId7"/>
    <p:sldId id="268" r:id="rId8"/>
    <p:sldId id="269" r:id="rId9"/>
    <p:sldId id="271" r:id="rId10"/>
    <p:sldId id="266" r:id="rId11"/>
    <p:sldId id="264" r:id="rId12"/>
    <p:sldId id="260" r:id="rId13"/>
    <p:sldId id="265" r:id="rId14"/>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Stijl, gemiddeld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Stijl, gemiddeld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72" autoAdjust="0"/>
    <p:restoredTop sz="93498" autoAdjust="0"/>
  </p:normalViewPr>
  <p:slideViewPr>
    <p:cSldViewPr snapToGrid="0" showGuides="1">
      <p:cViewPr varScale="1">
        <p:scale>
          <a:sx n="77" d="100"/>
          <a:sy n="77" d="100"/>
        </p:scale>
        <p:origin x="1378"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defRPr>
            </a:lvl1pPr>
          </a:lstStyle>
          <a:p>
            <a:fld id="{70DE778B-9043-6640-BE32-D65768C6815F}" type="datetimeFigureOut">
              <a:rPr lang="nl-NL" smtClean="0"/>
              <a:pPr/>
              <a:t>1-6-2022</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06CED714-CD51-CB44-B8E3-B61CCFEF6695}" type="slidenum">
              <a:rPr lang="nl-NL" smtClean="0"/>
              <a:pPr/>
              <a:t>‹nr.›</a:t>
            </a:fld>
            <a:endParaRPr lang="nl-NL" dirty="0"/>
          </a:p>
        </p:txBody>
      </p:sp>
    </p:spTree>
    <p:extLst>
      <p:ext uri="{BB962C8B-B14F-4D97-AF65-F5344CB8AC3E}">
        <p14:creationId xmlns:p14="http://schemas.microsoft.com/office/powerpoint/2010/main" val="589380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A soldering station is a handy tool. Unlike a conventional soldering iron or a gas operated soldering iron. The temperature of a soldering station can be regulated. A soldering station is also an important tool for future projects. This makes a soldering station a great project for “Project Design”.</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BE" dirty="0"/>
          </a:p>
        </p:txBody>
      </p:sp>
      <p:sp>
        <p:nvSpPr>
          <p:cNvPr id="4" name="Tijdelijke aanduiding voor dianummer 3"/>
          <p:cNvSpPr>
            <a:spLocks noGrp="1"/>
          </p:cNvSpPr>
          <p:nvPr>
            <p:ph type="sldNum" sz="quarter" idx="5"/>
          </p:nvPr>
        </p:nvSpPr>
        <p:spPr/>
        <p:txBody>
          <a:bodyPr/>
          <a:lstStyle/>
          <a:p>
            <a:fld id="{06CED714-CD51-CB44-B8E3-B61CCFEF6695}" type="slidenum">
              <a:rPr lang="nl-NL" smtClean="0"/>
              <a:pPr/>
              <a:t>1</a:t>
            </a:fld>
            <a:endParaRPr lang="nl-NL" dirty="0"/>
          </a:p>
        </p:txBody>
      </p:sp>
    </p:spTree>
    <p:extLst>
      <p:ext uri="{BB962C8B-B14F-4D97-AF65-F5344CB8AC3E}">
        <p14:creationId xmlns:p14="http://schemas.microsoft.com/office/powerpoint/2010/main" val="4062271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other part of the project is the case design. SolidWorks CAD software is used to draw the case. The design is than 3d printed. The case is made out of multiple parts so that when a print does fail not the whole case has to be reprinted. This reduces printing time and material cost when a part fails.</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BE" dirty="0"/>
          </a:p>
        </p:txBody>
      </p:sp>
      <p:sp>
        <p:nvSpPr>
          <p:cNvPr id="4" name="Tijdelijke aanduiding voor dianummer 3"/>
          <p:cNvSpPr>
            <a:spLocks noGrp="1"/>
          </p:cNvSpPr>
          <p:nvPr>
            <p:ph type="sldNum" sz="quarter" idx="5"/>
          </p:nvPr>
        </p:nvSpPr>
        <p:spPr/>
        <p:txBody>
          <a:bodyPr/>
          <a:lstStyle/>
          <a:p>
            <a:fld id="{06CED714-CD51-CB44-B8E3-B61CCFEF6695}" type="slidenum">
              <a:rPr lang="nl-NL" smtClean="0"/>
              <a:pPr/>
              <a:t>10</a:t>
            </a:fld>
            <a:endParaRPr lang="nl-NL" dirty="0"/>
          </a:p>
        </p:txBody>
      </p:sp>
    </p:spTree>
    <p:extLst>
      <p:ext uri="{BB962C8B-B14F-4D97-AF65-F5344CB8AC3E}">
        <p14:creationId xmlns:p14="http://schemas.microsoft.com/office/powerpoint/2010/main" val="782067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For the final part the problems of the project are explained.</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BE" dirty="0"/>
          </a:p>
        </p:txBody>
      </p:sp>
      <p:sp>
        <p:nvSpPr>
          <p:cNvPr id="4" name="Tijdelijke aanduiding voor dianummer 3"/>
          <p:cNvSpPr>
            <a:spLocks noGrp="1"/>
          </p:cNvSpPr>
          <p:nvPr>
            <p:ph type="sldNum" sz="quarter" idx="5"/>
          </p:nvPr>
        </p:nvSpPr>
        <p:spPr/>
        <p:txBody>
          <a:bodyPr/>
          <a:lstStyle/>
          <a:p>
            <a:fld id="{06CED714-CD51-CB44-B8E3-B61CCFEF6695}" type="slidenum">
              <a:rPr lang="nl-NL" smtClean="0"/>
              <a:pPr/>
              <a:t>11</a:t>
            </a:fld>
            <a:endParaRPr lang="nl-NL" dirty="0"/>
          </a:p>
        </p:txBody>
      </p:sp>
    </p:spTree>
    <p:extLst>
      <p:ext uri="{BB962C8B-B14F-4D97-AF65-F5344CB8AC3E}">
        <p14:creationId xmlns:p14="http://schemas.microsoft.com/office/powerpoint/2010/main" val="3661863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There are a number of things that went wrong during this project. Using the wrong symbols in the schematic is the first problem. That there was some confusion with the MOSFET. The symbol is not drawn correctly but the pins are placed correctly. The last problem is still ongoing. The wrong 7-segment display was send by the manufacturer. This will be solved once the replacement has arrived.</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BE" dirty="0"/>
          </a:p>
        </p:txBody>
      </p:sp>
      <p:sp>
        <p:nvSpPr>
          <p:cNvPr id="4" name="Tijdelijke aanduiding voor dianummer 3"/>
          <p:cNvSpPr>
            <a:spLocks noGrp="1"/>
          </p:cNvSpPr>
          <p:nvPr>
            <p:ph type="sldNum" sz="quarter" idx="5"/>
          </p:nvPr>
        </p:nvSpPr>
        <p:spPr/>
        <p:txBody>
          <a:bodyPr/>
          <a:lstStyle/>
          <a:p>
            <a:fld id="{06CED714-CD51-CB44-B8E3-B61CCFEF6695}" type="slidenum">
              <a:rPr lang="nl-NL" smtClean="0"/>
              <a:pPr/>
              <a:t>12</a:t>
            </a:fld>
            <a:endParaRPr lang="nl-NL" dirty="0"/>
          </a:p>
        </p:txBody>
      </p:sp>
    </p:spTree>
    <p:extLst>
      <p:ext uri="{BB962C8B-B14F-4D97-AF65-F5344CB8AC3E}">
        <p14:creationId xmlns:p14="http://schemas.microsoft.com/office/powerpoint/2010/main" val="3439289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Now</a:t>
            </a:r>
            <a:r>
              <a:rPr lang="nl-NL" dirty="0"/>
              <a:t> </a:t>
            </a:r>
            <a:r>
              <a:rPr lang="nl-NL" dirty="0" err="1"/>
              <a:t>that</a:t>
            </a:r>
            <a:r>
              <a:rPr lang="nl-NL" dirty="0"/>
              <a:t> </a:t>
            </a:r>
            <a:r>
              <a:rPr lang="nl-NL" dirty="0" err="1"/>
              <a:t>you</a:t>
            </a:r>
            <a:r>
              <a:rPr lang="nl-NL" dirty="0"/>
              <a:t> have a </a:t>
            </a:r>
            <a:r>
              <a:rPr lang="nl-NL" dirty="0" err="1"/>
              <a:t>better</a:t>
            </a:r>
            <a:r>
              <a:rPr lang="nl-NL" dirty="0"/>
              <a:t> view of </a:t>
            </a:r>
            <a:r>
              <a:rPr lang="nl-NL" dirty="0" err="1"/>
              <a:t>the</a:t>
            </a:r>
            <a:r>
              <a:rPr lang="nl-NL" dirty="0"/>
              <a:t> project, are </a:t>
            </a:r>
            <a:r>
              <a:rPr lang="nl-NL" dirty="0" err="1"/>
              <a:t>there</a:t>
            </a:r>
            <a:r>
              <a:rPr lang="nl-NL" dirty="0"/>
              <a:t> </a:t>
            </a:r>
            <a:r>
              <a:rPr lang="nl-NL" dirty="0" err="1"/>
              <a:t>any</a:t>
            </a:r>
            <a:r>
              <a:rPr lang="nl-NL" dirty="0"/>
              <a:t> </a:t>
            </a:r>
            <a:r>
              <a:rPr lang="nl-NL" dirty="0" err="1"/>
              <a:t>questions</a:t>
            </a:r>
            <a:r>
              <a:rPr lang="nl-NL"/>
              <a:t>?</a:t>
            </a:r>
            <a:endParaRPr lang="nl-BE" dirty="0"/>
          </a:p>
        </p:txBody>
      </p:sp>
      <p:sp>
        <p:nvSpPr>
          <p:cNvPr id="4" name="Tijdelijke aanduiding voor dianummer 3"/>
          <p:cNvSpPr>
            <a:spLocks noGrp="1"/>
          </p:cNvSpPr>
          <p:nvPr>
            <p:ph type="sldNum" sz="quarter" idx="5"/>
          </p:nvPr>
        </p:nvSpPr>
        <p:spPr/>
        <p:txBody>
          <a:bodyPr/>
          <a:lstStyle/>
          <a:p>
            <a:fld id="{06CED714-CD51-CB44-B8E3-B61CCFEF6695}" type="slidenum">
              <a:rPr lang="nl-NL" smtClean="0"/>
              <a:pPr/>
              <a:t>13</a:t>
            </a:fld>
            <a:endParaRPr lang="nl-NL" dirty="0"/>
          </a:p>
        </p:txBody>
      </p:sp>
    </p:spTree>
    <p:extLst>
      <p:ext uri="{BB962C8B-B14F-4D97-AF65-F5344CB8AC3E}">
        <p14:creationId xmlns:p14="http://schemas.microsoft.com/office/powerpoint/2010/main" val="516877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Here is a quick preview of what will be discussed in this presentation. First the project is introduced. Than the results of the PCB design and mechanical design are illustrated. And finally I am going to reflect on the project.</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jdelijke aanduiding voor dianummer 3"/>
          <p:cNvSpPr>
            <a:spLocks noGrp="1"/>
          </p:cNvSpPr>
          <p:nvPr>
            <p:ph type="sldNum" sz="quarter" idx="5"/>
          </p:nvPr>
        </p:nvSpPr>
        <p:spPr/>
        <p:txBody>
          <a:bodyPr/>
          <a:lstStyle/>
          <a:p>
            <a:fld id="{06CED714-CD51-CB44-B8E3-B61CCFEF6695}" type="slidenum">
              <a:rPr lang="nl-NL" smtClean="0"/>
              <a:pPr/>
              <a:t>2</a:t>
            </a:fld>
            <a:endParaRPr lang="nl-NL" dirty="0"/>
          </a:p>
        </p:txBody>
      </p:sp>
    </p:spTree>
    <p:extLst>
      <p:ext uri="{BB962C8B-B14F-4D97-AF65-F5344CB8AC3E}">
        <p14:creationId xmlns:p14="http://schemas.microsoft.com/office/powerpoint/2010/main" val="362760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temperature of the soldering station can be regulated. This makes it much more versatile compared to a regular soldering iron. Because the temperature can be regulated soldering smaller components are less likely to get burned. </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soldering station is equipped with a powerful transformer this makes it easy to solder large surfaces because the iron won’t lose as much heat.</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soldering station is unique to other soldering stations because it can use 3 different soldering irons. </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BE" dirty="0"/>
          </a:p>
        </p:txBody>
      </p:sp>
      <p:sp>
        <p:nvSpPr>
          <p:cNvPr id="4" name="Tijdelijke aanduiding voor dianummer 3"/>
          <p:cNvSpPr>
            <a:spLocks noGrp="1"/>
          </p:cNvSpPr>
          <p:nvPr>
            <p:ph type="sldNum" sz="quarter" idx="5"/>
          </p:nvPr>
        </p:nvSpPr>
        <p:spPr/>
        <p:txBody>
          <a:bodyPr/>
          <a:lstStyle/>
          <a:p>
            <a:fld id="{06CED714-CD51-CB44-B8E3-B61CCFEF6695}" type="slidenum">
              <a:rPr lang="nl-NL" smtClean="0"/>
              <a:pPr/>
              <a:t>3</a:t>
            </a:fld>
            <a:endParaRPr lang="nl-NL" dirty="0"/>
          </a:p>
        </p:txBody>
      </p:sp>
    </p:spTree>
    <p:extLst>
      <p:ext uri="{BB962C8B-B14F-4D97-AF65-F5344CB8AC3E}">
        <p14:creationId xmlns:p14="http://schemas.microsoft.com/office/powerpoint/2010/main" val="3950174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Now that you know what the project is about let’s talk about the design and how it works.</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BE" dirty="0"/>
          </a:p>
        </p:txBody>
      </p:sp>
      <p:sp>
        <p:nvSpPr>
          <p:cNvPr id="4" name="Tijdelijke aanduiding voor dianummer 3"/>
          <p:cNvSpPr>
            <a:spLocks noGrp="1"/>
          </p:cNvSpPr>
          <p:nvPr>
            <p:ph type="sldNum" sz="quarter" idx="5"/>
          </p:nvPr>
        </p:nvSpPr>
        <p:spPr/>
        <p:txBody>
          <a:bodyPr/>
          <a:lstStyle/>
          <a:p>
            <a:fld id="{06CED714-CD51-CB44-B8E3-B61CCFEF6695}" type="slidenum">
              <a:rPr lang="nl-NL" smtClean="0"/>
              <a:pPr/>
              <a:t>4</a:t>
            </a:fld>
            <a:endParaRPr lang="nl-NL" dirty="0"/>
          </a:p>
        </p:txBody>
      </p:sp>
    </p:spTree>
    <p:extLst>
      <p:ext uri="{BB962C8B-B14F-4D97-AF65-F5344CB8AC3E}">
        <p14:creationId xmlns:p14="http://schemas.microsoft.com/office/powerpoint/2010/main" val="2797452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For the electrical design Altium designer is used to create the schematics.</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To ensure that the schematic is still clear it is split up into different schematics.</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Here you see the first schematic. This is the power supply. It takes two 12V inputs. These get rectified. One part goes to the regulator and will be converted to a stable 5V DC voltage. The other end goes to VIN and can be 12V or 24V depending on the state of the relay. </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BE" dirty="0"/>
          </a:p>
        </p:txBody>
      </p:sp>
      <p:sp>
        <p:nvSpPr>
          <p:cNvPr id="4" name="Tijdelijke aanduiding voor dianummer 3"/>
          <p:cNvSpPr>
            <a:spLocks noGrp="1"/>
          </p:cNvSpPr>
          <p:nvPr>
            <p:ph type="sldNum" sz="quarter" idx="5"/>
          </p:nvPr>
        </p:nvSpPr>
        <p:spPr/>
        <p:txBody>
          <a:bodyPr/>
          <a:lstStyle/>
          <a:p>
            <a:fld id="{06CED714-CD51-CB44-B8E3-B61CCFEF6695}" type="slidenum">
              <a:rPr lang="nl-NL" smtClean="0"/>
              <a:pPr/>
              <a:t>5</a:t>
            </a:fld>
            <a:endParaRPr lang="nl-NL" dirty="0"/>
          </a:p>
        </p:txBody>
      </p:sp>
    </p:spTree>
    <p:extLst>
      <p:ext uri="{BB962C8B-B14F-4D97-AF65-F5344CB8AC3E}">
        <p14:creationId xmlns:p14="http://schemas.microsoft.com/office/powerpoint/2010/main" val="1959836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is the controller circuit. It controls the output power that generates the heat in the soldering iron. When transistor T4 gets a signal from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ATmega</a:t>
            </a:r>
            <a:r>
              <a:rPr lang="en-GB" sz="1800" dirty="0">
                <a:effectLst/>
                <a:latin typeface="Calibri" panose="020F0502020204030204" pitchFamily="34" charset="0"/>
                <a:ea typeface="Calibri" panose="020F0502020204030204" pitchFamily="34" charset="0"/>
                <a:cs typeface="Times New Roman" panose="02020603050405020304" pitchFamily="18" charset="0"/>
              </a:rPr>
              <a:t> it switches and a path to ground is created. Transistor T2 stops conducting and T5 starts conducting. Since T3 is now connected to ground it starts conducting. This all stops when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ATmega</a:t>
            </a:r>
            <a:r>
              <a:rPr lang="en-GB" sz="1800" dirty="0">
                <a:effectLst/>
                <a:latin typeface="Calibri" panose="020F0502020204030204" pitchFamily="34" charset="0"/>
                <a:ea typeface="Calibri" panose="020F0502020204030204" pitchFamily="34" charset="0"/>
                <a:cs typeface="Times New Roman" panose="02020603050405020304" pitchFamily="18" charset="0"/>
              </a:rPr>
              <a:t> does not send a signal.</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signal from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atmega</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pulse width modulation. Because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atmega</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not powerful enough to power the soldering iron it has to be amplified.</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jdelijke aanduiding voor dianummer 3"/>
          <p:cNvSpPr>
            <a:spLocks noGrp="1"/>
          </p:cNvSpPr>
          <p:nvPr>
            <p:ph type="sldNum" sz="quarter" idx="5"/>
          </p:nvPr>
        </p:nvSpPr>
        <p:spPr/>
        <p:txBody>
          <a:bodyPr/>
          <a:lstStyle/>
          <a:p>
            <a:fld id="{06CED714-CD51-CB44-B8E3-B61CCFEF6695}" type="slidenum">
              <a:rPr lang="nl-NL" smtClean="0"/>
              <a:pPr/>
              <a:t>6</a:t>
            </a:fld>
            <a:endParaRPr lang="nl-NL" dirty="0"/>
          </a:p>
        </p:txBody>
      </p:sp>
    </p:spTree>
    <p:extLst>
      <p:ext uri="{BB962C8B-B14F-4D97-AF65-F5344CB8AC3E}">
        <p14:creationId xmlns:p14="http://schemas.microsoft.com/office/powerpoint/2010/main" val="3663127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Here you see the amplifier circuit. This takes the output of the thermocouple and amplifies it so that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ATmega</a:t>
            </a:r>
            <a:r>
              <a:rPr lang="en-GB" sz="1800" dirty="0">
                <a:effectLst/>
                <a:latin typeface="Calibri" panose="020F0502020204030204" pitchFamily="34" charset="0"/>
                <a:ea typeface="Calibri" panose="020F0502020204030204" pitchFamily="34" charset="0"/>
                <a:cs typeface="Times New Roman" panose="02020603050405020304" pitchFamily="18" charset="0"/>
              </a:rPr>
              <a:t> can read it. There are two amplifiers because not all the soldering irons have the same thermocouple.</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BE" dirty="0"/>
          </a:p>
        </p:txBody>
      </p:sp>
      <p:sp>
        <p:nvSpPr>
          <p:cNvPr id="4" name="Tijdelijke aanduiding voor dianummer 3"/>
          <p:cNvSpPr>
            <a:spLocks noGrp="1"/>
          </p:cNvSpPr>
          <p:nvPr>
            <p:ph type="sldNum" sz="quarter" idx="5"/>
          </p:nvPr>
        </p:nvSpPr>
        <p:spPr/>
        <p:txBody>
          <a:bodyPr/>
          <a:lstStyle/>
          <a:p>
            <a:fld id="{06CED714-CD51-CB44-B8E3-B61CCFEF6695}" type="slidenum">
              <a:rPr lang="nl-NL" smtClean="0"/>
              <a:pPr/>
              <a:t>7</a:t>
            </a:fld>
            <a:endParaRPr lang="nl-NL" dirty="0"/>
          </a:p>
        </p:txBody>
      </p:sp>
    </p:spTree>
    <p:extLst>
      <p:ext uri="{BB962C8B-B14F-4D97-AF65-F5344CB8AC3E}">
        <p14:creationId xmlns:p14="http://schemas.microsoft.com/office/powerpoint/2010/main" val="378916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is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ATmega</a:t>
            </a:r>
            <a:r>
              <a:rPr lang="en-GB" sz="1800" dirty="0">
                <a:effectLst/>
                <a:latin typeface="Calibri" panose="020F0502020204030204" pitchFamily="34" charset="0"/>
                <a:ea typeface="Calibri" panose="020F0502020204030204" pitchFamily="34" charset="0"/>
                <a:cs typeface="Times New Roman" panose="02020603050405020304" pitchFamily="18" charset="0"/>
              </a:rPr>
              <a:t> processor. This circuit controls the input voltage, output voltage and the amplifier circuit. It gives visual output via the display and takes user input with the rotary encoder.</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BE" dirty="0"/>
          </a:p>
        </p:txBody>
      </p:sp>
      <p:sp>
        <p:nvSpPr>
          <p:cNvPr id="4" name="Tijdelijke aanduiding voor dianummer 3"/>
          <p:cNvSpPr>
            <a:spLocks noGrp="1"/>
          </p:cNvSpPr>
          <p:nvPr>
            <p:ph type="sldNum" sz="quarter" idx="5"/>
          </p:nvPr>
        </p:nvSpPr>
        <p:spPr/>
        <p:txBody>
          <a:bodyPr/>
          <a:lstStyle/>
          <a:p>
            <a:fld id="{06CED714-CD51-CB44-B8E3-B61CCFEF6695}" type="slidenum">
              <a:rPr lang="nl-NL" smtClean="0"/>
              <a:pPr/>
              <a:t>8</a:t>
            </a:fld>
            <a:endParaRPr lang="nl-NL" dirty="0"/>
          </a:p>
        </p:txBody>
      </p:sp>
    </p:spTree>
    <p:extLst>
      <p:ext uri="{BB962C8B-B14F-4D97-AF65-F5344CB8AC3E}">
        <p14:creationId xmlns:p14="http://schemas.microsoft.com/office/powerpoint/2010/main" val="1003675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last schematic is the display and encoder schematic. It receives user input from the rotary encoder and generates visual feedback with the display.</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BE" dirty="0"/>
          </a:p>
        </p:txBody>
      </p:sp>
      <p:sp>
        <p:nvSpPr>
          <p:cNvPr id="4" name="Tijdelijke aanduiding voor dianummer 3"/>
          <p:cNvSpPr>
            <a:spLocks noGrp="1"/>
          </p:cNvSpPr>
          <p:nvPr>
            <p:ph type="sldNum" sz="quarter" idx="5"/>
          </p:nvPr>
        </p:nvSpPr>
        <p:spPr/>
        <p:txBody>
          <a:bodyPr/>
          <a:lstStyle/>
          <a:p>
            <a:fld id="{06CED714-CD51-CB44-B8E3-B61CCFEF6695}" type="slidenum">
              <a:rPr lang="nl-NL" smtClean="0"/>
              <a:pPr/>
              <a:t>9</a:t>
            </a:fld>
            <a:endParaRPr lang="nl-NL" dirty="0"/>
          </a:p>
        </p:txBody>
      </p:sp>
    </p:spTree>
    <p:extLst>
      <p:ext uri="{BB962C8B-B14F-4D97-AF65-F5344CB8AC3E}">
        <p14:creationId xmlns:p14="http://schemas.microsoft.com/office/powerpoint/2010/main" val="3591121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Titel en object">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2AA1ACCD-1B90-CB47-98F4-5A02F0EE765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385" r="4412" b="13669"/>
          <a:stretch/>
        </p:blipFill>
        <p:spPr>
          <a:xfrm>
            <a:off x="1826618" y="-1"/>
            <a:ext cx="10365382" cy="6858001"/>
          </a:xfrm>
          <a:prstGeom prst="rect">
            <a:avLst/>
          </a:prstGeom>
        </p:spPr>
      </p:pic>
      <p:sp>
        <p:nvSpPr>
          <p:cNvPr id="15" name="Titel 1">
            <a:extLst>
              <a:ext uri="{FF2B5EF4-FFF2-40B4-BE49-F238E27FC236}">
                <a16:creationId xmlns:a16="http://schemas.microsoft.com/office/drawing/2014/main" id="{D6F550FA-A19D-E64C-A679-7B226D145C62}"/>
              </a:ext>
            </a:extLst>
          </p:cNvPr>
          <p:cNvSpPr>
            <a:spLocks noGrp="1"/>
          </p:cNvSpPr>
          <p:nvPr>
            <p:ph type="ctrTitle" hasCustomPrompt="1"/>
          </p:nvPr>
        </p:nvSpPr>
        <p:spPr>
          <a:xfrm>
            <a:off x="515938" y="1268413"/>
            <a:ext cx="3816780" cy="206444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16" name="Ondertitel 2">
            <a:extLst>
              <a:ext uri="{FF2B5EF4-FFF2-40B4-BE49-F238E27FC236}">
                <a16:creationId xmlns:a16="http://schemas.microsoft.com/office/drawing/2014/main" id="{91F9B135-8995-8A40-834B-BE2E85FC9AFE}"/>
              </a:ext>
            </a:extLst>
          </p:cNvPr>
          <p:cNvSpPr>
            <a:spLocks noGrp="1"/>
          </p:cNvSpPr>
          <p:nvPr>
            <p:ph type="subTitle" idx="1" hasCustomPrompt="1"/>
          </p:nvPr>
        </p:nvSpPr>
        <p:spPr>
          <a:xfrm>
            <a:off x="515938" y="3429000"/>
            <a:ext cx="4125636" cy="1411357"/>
          </a:xfrm>
          <a:prstGeom prst="rect">
            <a:avLst/>
          </a:prstGeo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endParaRPr lang="nl-NL" dirty="0"/>
          </a:p>
          <a:p>
            <a:endParaRPr lang="nl-NL" dirty="0"/>
          </a:p>
          <a:p>
            <a:endParaRPr lang="nl-BE" dirty="0"/>
          </a:p>
        </p:txBody>
      </p:sp>
      <p:pic>
        <p:nvPicPr>
          <p:cNvPr id="17" name="Afbeelding 16">
            <a:extLst>
              <a:ext uri="{FF2B5EF4-FFF2-40B4-BE49-F238E27FC236}">
                <a16:creationId xmlns:a16="http://schemas.microsoft.com/office/drawing/2014/main" id="{8823F9B6-F78E-C74D-9285-5E1AB0095AF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1647" y="5097103"/>
            <a:ext cx="3242219" cy="972094"/>
          </a:xfrm>
          <a:prstGeom prst="rect">
            <a:avLst/>
          </a:prstGeom>
        </p:spPr>
      </p:pic>
      <p:sp>
        <p:nvSpPr>
          <p:cNvPr id="18" name="Ondertitel 2">
            <a:extLst>
              <a:ext uri="{FF2B5EF4-FFF2-40B4-BE49-F238E27FC236}">
                <a16:creationId xmlns:a16="http://schemas.microsoft.com/office/drawing/2014/main" id="{937FBD40-C70F-B147-9EF3-F1AF11312E5D}"/>
              </a:ext>
            </a:extLst>
          </p:cNvPr>
          <p:cNvSpPr txBox="1">
            <a:spLocks/>
          </p:cNvSpPr>
          <p:nvPr userDrawn="1"/>
        </p:nvSpPr>
        <p:spPr>
          <a:xfrm>
            <a:off x="515939" y="6122504"/>
            <a:ext cx="4665662" cy="477993"/>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nl-NL" sz="1500" dirty="0"/>
              <a:t>Elfde-Liniestraat 24, 3500 Hasselt, </a:t>
            </a:r>
            <a:r>
              <a:rPr lang="nl-NL" sz="1500" dirty="0" err="1"/>
              <a:t>www.pxl.be</a:t>
            </a:r>
            <a:endParaRPr lang="nl-NL" sz="1500" dirty="0"/>
          </a:p>
          <a:p>
            <a:pPr>
              <a:lnSpc>
                <a:spcPct val="100000"/>
              </a:lnSpc>
              <a:spcBef>
                <a:spcPts val="0"/>
              </a:spcBef>
            </a:pPr>
            <a:endParaRPr lang="nl-NL" sz="2000" dirty="0"/>
          </a:p>
        </p:txBody>
      </p:sp>
    </p:spTree>
  </p:cSld>
  <p:clrMapOvr>
    <a:masterClrMapping/>
  </p:clrMapOvr>
  <p:extLst>
    <p:ext uri="{DCECCB84-F9BA-43D5-87BE-67443E8EF086}">
      <p15:sldGuideLst xmlns:p15="http://schemas.microsoft.com/office/powerpoint/2012/main">
        <p15:guide id="1" pos="3840">
          <p15:clr>
            <a:srgbClr val="FBAE40"/>
          </p15:clr>
        </p15:guide>
        <p15:guide id="2" pos="4294">
          <p15:clr>
            <a:srgbClr val="FBAE40"/>
          </p15:clr>
        </p15:guide>
        <p15:guide id="3" pos="193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515939" y="2528887"/>
            <a:ext cx="11160124" cy="2208985"/>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
                <a:schemeClr val="tx1"/>
              </a:buClr>
              <a:buSzPct val="131000"/>
              <a:buFontTx/>
              <a:buNone/>
              <a:tabLst/>
              <a:defRPr sz="2400">
                <a:solidFill>
                  <a:schemeClr val="tx1"/>
                </a:solidFill>
              </a:defRPr>
            </a:lvl1pPr>
            <a:lvl2pPr marL="360000" indent="-171450" algn="l">
              <a:buFont typeface="Arial" panose="020B0604020202020204" pitchFamily="34" charset="0"/>
              <a:buChar char="•"/>
              <a:tabLst/>
              <a:defRPr sz="2000"/>
            </a:lvl2pPr>
            <a:lvl3pPr marL="648000" indent="-254000" algn="l">
              <a:buFont typeface="Wingdings" pitchFamily="2" charset="2"/>
              <a:buChar char="§"/>
              <a:tabLst/>
              <a:defRPr sz="2000"/>
            </a:lvl3pPr>
            <a:lvl4pPr marL="864000" indent="-254000" algn="l">
              <a:buFont typeface="Wingdings" pitchFamily="2" charset="2"/>
              <a:buChar char="§"/>
              <a:tabLst/>
              <a:defRPr sz="2000"/>
            </a:lvl4pPr>
            <a:lvl5pPr marL="801688" indent="-254000" algn="l">
              <a:buFont typeface="Courier New" panose="02070309020205020404" pitchFamily="49" charset="0"/>
              <a:buChar char="o"/>
              <a:tabLst/>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Eerste niveau</a:t>
            </a:r>
          </a:p>
          <a:p>
            <a:pPr lvl="1"/>
            <a:r>
              <a:rPr lang="nl-NL" dirty="0"/>
              <a:t>Tweede niveau</a:t>
            </a:r>
          </a:p>
          <a:p>
            <a:pPr lvl="2"/>
            <a:r>
              <a:rPr lang="nl-NL" dirty="0"/>
              <a:t>Derde niveau</a:t>
            </a:r>
          </a:p>
          <a:p>
            <a:endParaRPr lang="nl-BE" dirty="0"/>
          </a:p>
        </p:txBody>
      </p:sp>
      <p:sp>
        <p:nvSpPr>
          <p:cNvPr id="12" name="Titel 1"/>
          <p:cNvSpPr>
            <a:spLocks noGrp="1"/>
          </p:cNvSpPr>
          <p:nvPr>
            <p:ph type="ctrTitle" hasCustomPrompt="1"/>
          </p:nvPr>
        </p:nvSpPr>
        <p:spPr>
          <a:xfrm>
            <a:off x="515939" y="1268413"/>
            <a:ext cx="11160124" cy="1024843"/>
          </a:xfrm>
          <a:prstGeom prst="rect">
            <a:avLst/>
          </a:prstGeom>
        </p:spPr>
        <p:txBody>
          <a:bodyPr lIns="0" tIns="0" rIns="0" bIns="0" anchor="t">
            <a:normAutofit/>
          </a:bodyPr>
          <a:lstStyle>
            <a:lvl1pPr algn="l">
              <a:defRPr sz="3500"/>
            </a:lvl1pPr>
          </a:lstStyle>
          <a:p>
            <a:r>
              <a:rPr lang="nl-NL" dirty="0"/>
              <a:t>Klik om de stijl te bewerken</a:t>
            </a:r>
            <a:endParaRPr lang="nl-BE" dirty="0"/>
          </a:p>
        </p:txBody>
      </p:sp>
      <p:pic>
        <p:nvPicPr>
          <p:cNvPr id="4" name="Afbeelding 3">
            <a:extLst>
              <a:ext uri="{FF2B5EF4-FFF2-40B4-BE49-F238E27FC236}">
                <a16:creationId xmlns:a16="http://schemas.microsoft.com/office/drawing/2014/main" id="{8F14392D-CE18-C743-8E01-6811BB9669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5607" y="5952102"/>
            <a:ext cx="1922250" cy="576336"/>
          </a:xfrm>
          <a:prstGeom prst="rect">
            <a:avLst/>
          </a:prstGeom>
        </p:spPr>
      </p:pic>
      <p:cxnSp>
        <p:nvCxnSpPr>
          <p:cNvPr id="3" name="Rechte verbindingslijn 2">
            <a:extLst>
              <a:ext uri="{FF2B5EF4-FFF2-40B4-BE49-F238E27FC236}">
                <a16:creationId xmlns:a16="http://schemas.microsoft.com/office/drawing/2014/main" id="{ED812939-1FCB-2142-8AEF-822CCF2696FE}"/>
              </a:ext>
            </a:extLst>
          </p:cNvPr>
          <p:cNvCxnSpPr>
            <a:cxnSpLocks/>
          </p:cNvCxnSpPr>
          <p:nvPr userDrawn="1"/>
        </p:nvCxnSpPr>
        <p:spPr>
          <a:xfrm>
            <a:off x="2477311" y="6308725"/>
            <a:ext cx="765093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9" name="Afbeelding 8">
            <a:extLst>
              <a:ext uri="{FF2B5EF4-FFF2-40B4-BE49-F238E27FC236}">
                <a16:creationId xmlns:a16="http://schemas.microsoft.com/office/drawing/2014/main" id="{A7A44048-D32D-6A41-B26B-1055F6A458A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a:off x="8919525" y="4627735"/>
            <a:ext cx="3459461" cy="2606486"/>
          </a:xfrm>
          <a:prstGeom prst="rect">
            <a:avLst/>
          </a:prstGeom>
        </p:spPr>
      </p:pic>
    </p:spTree>
    <p:extLst>
      <p:ext uri="{BB962C8B-B14F-4D97-AF65-F5344CB8AC3E}">
        <p14:creationId xmlns:p14="http://schemas.microsoft.com/office/powerpoint/2010/main" val="18121623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el en object">
    <p:spTree>
      <p:nvGrpSpPr>
        <p:cNvPr id="1" name=""/>
        <p:cNvGrpSpPr/>
        <p:nvPr/>
      </p:nvGrpSpPr>
      <p:grpSpPr>
        <a:xfrm>
          <a:off x="0" y="0"/>
          <a:ext cx="0" cy="0"/>
          <a:chOff x="0" y="0"/>
          <a:chExt cx="0" cy="0"/>
        </a:xfrm>
      </p:grpSpPr>
      <p:sp>
        <p:nvSpPr>
          <p:cNvPr id="7" name="Titel 1"/>
          <p:cNvSpPr>
            <a:spLocks noGrp="1"/>
          </p:cNvSpPr>
          <p:nvPr>
            <p:ph type="ctrTitle" hasCustomPrompt="1"/>
          </p:nvPr>
        </p:nvSpPr>
        <p:spPr>
          <a:xfrm>
            <a:off x="515937" y="1268413"/>
            <a:ext cx="11160125" cy="981301"/>
          </a:xfrm>
          <a:prstGeom prst="rect">
            <a:avLst/>
          </a:prstGeom>
        </p:spPr>
        <p:txBody>
          <a:bodyPr lIns="0" tIns="0" rIns="0" bIns="0" anchor="t">
            <a:noAutofit/>
          </a:bodyPr>
          <a:lstStyle>
            <a:lvl1pPr algn="l">
              <a:defRPr sz="3500"/>
            </a:lvl1pPr>
          </a:lstStyle>
          <a:p>
            <a:r>
              <a:rPr lang="nl-NL" dirty="0"/>
              <a:t>Klik om de stijl te bewerken</a:t>
            </a:r>
            <a:endParaRPr lang="nl-BE" dirty="0"/>
          </a:p>
        </p:txBody>
      </p:sp>
      <p:sp>
        <p:nvSpPr>
          <p:cNvPr id="8" name="Ondertitel 2"/>
          <p:cNvSpPr>
            <a:spLocks noGrp="1"/>
          </p:cNvSpPr>
          <p:nvPr>
            <p:ph type="subTitle" idx="1" hasCustomPrompt="1"/>
          </p:nvPr>
        </p:nvSpPr>
        <p:spPr>
          <a:xfrm>
            <a:off x="515937" y="2528888"/>
            <a:ext cx="11160125" cy="3112134"/>
          </a:xfrm>
          <a:prstGeom prst="rect">
            <a:avLst/>
          </a:prstGeom>
        </p:spPr>
        <p:txBody>
          <a:bodyPr lIns="0" tIns="0" rIns="0" bIns="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pic>
        <p:nvPicPr>
          <p:cNvPr id="4" name="Afbeelding 3">
            <a:extLst>
              <a:ext uri="{FF2B5EF4-FFF2-40B4-BE49-F238E27FC236}">
                <a16:creationId xmlns:a16="http://schemas.microsoft.com/office/drawing/2014/main" id="{D2099BEA-F1D0-0A49-A03A-6C267C656F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5607" y="5952102"/>
            <a:ext cx="1922250" cy="576336"/>
          </a:xfrm>
          <a:prstGeom prst="rect">
            <a:avLst/>
          </a:prstGeom>
        </p:spPr>
      </p:pic>
      <p:cxnSp>
        <p:nvCxnSpPr>
          <p:cNvPr id="5" name="Rechte verbindingslijn 4">
            <a:extLst>
              <a:ext uri="{FF2B5EF4-FFF2-40B4-BE49-F238E27FC236}">
                <a16:creationId xmlns:a16="http://schemas.microsoft.com/office/drawing/2014/main" id="{A7B07A4D-CC42-8843-BF1C-CE75692966FF}"/>
              </a:ext>
            </a:extLst>
          </p:cNvPr>
          <p:cNvCxnSpPr>
            <a:cxnSpLocks/>
          </p:cNvCxnSpPr>
          <p:nvPr userDrawn="1"/>
        </p:nvCxnSpPr>
        <p:spPr>
          <a:xfrm>
            <a:off x="2477311" y="6308725"/>
            <a:ext cx="765093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6" name="Afbeelding 5">
            <a:extLst>
              <a:ext uri="{FF2B5EF4-FFF2-40B4-BE49-F238E27FC236}">
                <a16:creationId xmlns:a16="http://schemas.microsoft.com/office/drawing/2014/main" id="{287FB161-F28D-374B-851D-782ECD484E0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a:off x="8919525" y="4627735"/>
            <a:ext cx="3459461" cy="2606486"/>
          </a:xfrm>
          <a:prstGeom prst="rect">
            <a:avLst/>
          </a:prstGeom>
        </p:spPr>
      </p:pic>
    </p:spTree>
    <p:extLst>
      <p:ext uri="{BB962C8B-B14F-4D97-AF65-F5344CB8AC3E}">
        <p14:creationId xmlns:p14="http://schemas.microsoft.com/office/powerpoint/2010/main" val="1629571361"/>
      </p:ext>
    </p:extLst>
  </p:cSld>
  <p:clrMapOvr>
    <a:masterClrMapping/>
  </p:clrMapOvr>
  <p:extLst>
    <p:ext uri="{DCECCB84-F9BA-43D5-87BE-67443E8EF086}">
      <p15:sldGuideLst xmlns:p15="http://schemas.microsoft.com/office/powerpoint/2012/main">
        <p15:guide id="1" pos="3840" userDrawn="1">
          <p15:clr>
            <a:srgbClr val="FBAE40"/>
          </p15:clr>
        </p15:guide>
        <p15:guide id="2" pos="4294" userDrawn="1">
          <p15:clr>
            <a:srgbClr val="FBAE40"/>
          </p15:clr>
        </p15:guide>
        <p15:guide id="3" pos="193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eldia">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15937" y="1268413"/>
            <a:ext cx="11160125" cy="1260475"/>
          </a:xfrm>
          <a:prstGeom prst="rect">
            <a:avLst/>
          </a:prstGeom>
        </p:spPr>
        <p:txBody>
          <a:bodyPr lIns="0" tIns="0" rIns="0" bIns="0" anchor="t">
            <a:noAutofit/>
          </a:bodyPr>
          <a:lstStyle>
            <a:lvl1pPr algn="l">
              <a:defRPr sz="5000" b="1"/>
            </a:lvl1pPr>
          </a:lstStyle>
          <a:p>
            <a:r>
              <a:rPr lang="nl-NL" dirty="0"/>
              <a:t>Klik om de stijl te bewerken</a:t>
            </a:r>
            <a:endParaRPr lang="nl-BE" dirty="0"/>
          </a:p>
        </p:txBody>
      </p:sp>
      <p:pic>
        <p:nvPicPr>
          <p:cNvPr id="3" name="Afbeelding 2">
            <a:extLst>
              <a:ext uri="{FF2B5EF4-FFF2-40B4-BE49-F238E27FC236}">
                <a16:creationId xmlns:a16="http://schemas.microsoft.com/office/drawing/2014/main" id="{5306851A-8E66-F042-B95B-0375BD2E13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5607" y="5952102"/>
            <a:ext cx="1922250" cy="576336"/>
          </a:xfrm>
          <a:prstGeom prst="rect">
            <a:avLst/>
          </a:prstGeom>
        </p:spPr>
      </p:pic>
      <p:cxnSp>
        <p:nvCxnSpPr>
          <p:cNvPr id="4" name="Rechte verbindingslijn 3">
            <a:extLst>
              <a:ext uri="{FF2B5EF4-FFF2-40B4-BE49-F238E27FC236}">
                <a16:creationId xmlns:a16="http://schemas.microsoft.com/office/drawing/2014/main" id="{027C164D-B36A-4F44-85AE-71F60184BBA6}"/>
              </a:ext>
            </a:extLst>
          </p:cNvPr>
          <p:cNvCxnSpPr>
            <a:cxnSpLocks/>
          </p:cNvCxnSpPr>
          <p:nvPr userDrawn="1"/>
        </p:nvCxnSpPr>
        <p:spPr>
          <a:xfrm>
            <a:off x="2477311" y="6308725"/>
            <a:ext cx="765093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5" name="Afbeelding 4">
            <a:extLst>
              <a:ext uri="{FF2B5EF4-FFF2-40B4-BE49-F238E27FC236}">
                <a16:creationId xmlns:a16="http://schemas.microsoft.com/office/drawing/2014/main" id="{787D0989-ACB1-D947-8280-0CB445260F9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a:off x="8919525" y="4627735"/>
            <a:ext cx="3459461" cy="2606486"/>
          </a:xfrm>
          <a:prstGeom prst="rect">
            <a:avLst/>
          </a:prstGeom>
        </p:spPr>
      </p:pic>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15937" y="1274083"/>
            <a:ext cx="11008405" cy="1254805"/>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3" name="Ondertitel 2"/>
          <p:cNvSpPr>
            <a:spLocks noGrp="1"/>
          </p:cNvSpPr>
          <p:nvPr>
            <p:ph type="subTitle" idx="1" hasCustomPrompt="1"/>
          </p:nvPr>
        </p:nvSpPr>
        <p:spPr>
          <a:xfrm>
            <a:off x="515938" y="2528888"/>
            <a:ext cx="4860925" cy="3186793"/>
          </a:xfrm>
          <a:prstGeom prst="rect">
            <a:avLst/>
          </a:prstGeom>
        </p:spPr>
        <p:txBody>
          <a:bodyPr lIns="0" tIns="0" rIns="0" bIns="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pic>
        <p:nvPicPr>
          <p:cNvPr id="4" name="Afbeelding 3">
            <a:extLst>
              <a:ext uri="{FF2B5EF4-FFF2-40B4-BE49-F238E27FC236}">
                <a16:creationId xmlns:a16="http://schemas.microsoft.com/office/drawing/2014/main" id="{648E1664-3016-1D49-BB32-C2C06FCF72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5607" y="5952102"/>
            <a:ext cx="1922250" cy="576336"/>
          </a:xfrm>
          <a:prstGeom prst="rect">
            <a:avLst/>
          </a:prstGeom>
        </p:spPr>
      </p:pic>
      <p:cxnSp>
        <p:nvCxnSpPr>
          <p:cNvPr id="5" name="Rechte verbindingslijn 4">
            <a:extLst>
              <a:ext uri="{FF2B5EF4-FFF2-40B4-BE49-F238E27FC236}">
                <a16:creationId xmlns:a16="http://schemas.microsoft.com/office/drawing/2014/main" id="{DE4B7AB9-7ACC-6C42-979D-7F713ACE28EE}"/>
              </a:ext>
            </a:extLst>
          </p:cNvPr>
          <p:cNvCxnSpPr>
            <a:cxnSpLocks/>
          </p:cNvCxnSpPr>
          <p:nvPr userDrawn="1"/>
        </p:nvCxnSpPr>
        <p:spPr>
          <a:xfrm>
            <a:off x="2477311" y="6308725"/>
            <a:ext cx="765093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6" name="Afbeelding 5">
            <a:extLst>
              <a:ext uri="{FF2B5EF4-FFF2-40B4-BE49-F238E27FC236}">
                <a16:creationId xmlns:a16="http://schemas.microsoft.com/office/drawing/2014/main" id="{711B9F9A-E858-794E-ADD2-E455E7241DD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a:off x="8919525" y="4627735"/>
            <a:ext cx="3459461" cy="2606486"/>
          </a:xfrm>
          <a:prstGeom prst="rect">
            <a:avLst/>
          </a:prstGeom>
        </p:spPr>
      </p:pic>
    </p:spTree>
    <p:extLst>
      <p:ext uri="{BB962C8B-B14F-4D97-AF65-F5344CB8AC3E}">
        <p14:creationId xmlns:p14="http://schemas.microsoft.com/office/powerpoint/2010/main" val="24041256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78" userDrawn="1">
          <p15:clr>
            <a:srgbClr val="FBAE40"/>
          </p15:clr>
        </p15:guide>
        <p15:guide id="4" orient="horz" pos="79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515937" y="2528889"/>
            <a:ext cx="11160125" cy="3168650"/>
          </a:xfrm>
          <a:prstGeom prst="rect">
            <a:avLst/>
          </a:prstGeom>
        </p:spPr>
        <p:txBody>
          <a:bodyPr lIns="0" tIns="0" rIns="0" bIns="0" numCol="2" spcCol="720000">
            <a:no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p>
          <a:p>
            <a:endParaRPr lang="nl-NL" dirty="0"/>
          </a:p>
          <a:p>
            <a:endParaRPr lang="nl-NL" dirty="0"/>
          </a:p>
          <a:p>
            <a:endParaRPr lang="nl-NL" dirty="0"/>
          </a:p>
          <a:p>
            <a:r>
              <a:rPr lang="nl-NL" dirty="0"/>
              <a:t>Klik om de ondertitelstijl van het model te bewerken</a:t>
            </a:r>
            <a:endParaRPr lang="nl-BE" dirty="0"/>
          </a:p>
          <a:p>
            <a:r>
              <a:rPr lang="nl-NL" dirty="0"/>
              <a:t>Klik om de ondertitelstijl van het model te bewerken</a:t>
            </a:r>
            <a:endParaRPr lang="nl-BE" dirty="0"/>
          </a:p>
          <a:p>
            <a:endParaRPr lang="nl-NL" dirty="0"/>
          </a:p>
          <a:p>
            <a:endParaRPr lang="nl-NL" dirty="0"/>
          </a:p>
          <a:p>
            <a:endParaRPr lang="nl-NL" dirty="0"/>
          </a:p>
          <a:p>
            <a:endParaRPr lang="nl-BE" dirty="0"/>
          </a:p>
          <a:p>
            <a:endParaRPr lang="nl-BE" dirty="0"/>
          </a:p>
        </p:txBody>
      </p:sp>
      <p:sp>
        <p:nvSpPr>
          <p:cNvPr id="12" name="Titel 1"/>
          <p:cNvSpPr>
            <a:spLocks noGrp="1"/>
          </p:cNvSpPr>
          <p:nvPr>
            <p:ph type="ctrTitle" hasCustomPrompt="1"/>
          </p:nvPr>
        </p:nvSpPr>
        <p:spPr>
          <a:xfrm>
            <a:off x="515938" y="1268414"/>
            <a:ext cx="11160125" cy="1325158"/>
          </a:xfrm>
          <a:prstGeom prst="rect">
            <a:avLst/>
          </a:prstGeom>
        </p:spPr>
        <p:txBody>
          <a:bodyPr lIns="0" tIns="0" rIns="0" bIns="0" anchor="t">
            <a:noAutofit/>
          </a:bodyPr>
          <a:lstStyle>
            <a:lvl1pPr algn="l">
              <a:defRPr sz="3500"/>
            </a:lvl1pPr>
          </a:lstStyle>
          <a:p>
            <a:r>
              <a:rPr lang="nl-NL" dirty="0"/>
              <a:t>Klik om de stijl te bewerken</a:t>
            </a:r>
            <a:endParaRPr lang="nl-BE" dirty="0"/>
          </a:p>
        </p:txBody>
      </p:sp>
      <p:pic>
        <p:nvPicPr>
          <p:cNvPr id="4" name="Afbeelding 3">
            <a:extLst>
              <a:ext uri="{FF2B5EF4-FFF2-40B4-BE49-F238E27FC236}">
                <a16:creationId xmlns:a16="http://schemas.microsoft.com/office/drawing/2014/main" id="{C13B6EF7-C2E2-6845-85D6-DF799B75C54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5607" y="5952102"/>
            <a:ext cx="1922250" cy="576336"/>
          </a:xfrm>
          <a:prstGeom prst="rect">
            <a:avLst/>
          </a:prstGeom>
        </p:spPr>
      </p:pic>
      <p:cxnSp>
        <p:nvCxnSpPr>
          <p:cNvPr id="5" name="Rechte verbindingslijn 4">
            <a:extLst>
              <a:ext uri="{FF2B5EF4-FFF2-40B4-BE49-F238E27FC236}">
                <a16:creationId xmlns:a16="http://schemas.microsoft.com/office/drawing/2014/main" id="{3A6F091C-A233-7F47-B910-D8D478B9950C}"/>
              </a:ext>
            </a:extLst>
          </p:cNvPr>
          <p:cNvCxnSpPr>
            <a:cxnSpLocks/>
          </p:cNvCxnSpPr>
          <p:nvPr userDrawn="1"/>
        </p:nvCxnSpPr>
        <p:spPr>
          <a:xfrm>
            <a:off x="2477311" y="6308725"/>
            <a:ext cx="765093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6" name="Afbeelding 5">
            <a:extLst>
              <a:ext uri="{FF2B5EF4-FFF2-40B4-BE49-F238E27FC236}">
                <a16:creationId xmlns:a16="http://schemas.microsoft.com/office/drawing/2014/main" id="{273A70C9-17D4-0D49-902D-73BBE806F65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a:off x="8919525" y="4627735"/>
            <a:ext cx="3459461" cy="2606486"/>
          </a:xfrm>
          <a:prstGeom prst="rect">
            <a:avLst/>
          </a:prstGeom>
        </p:spPr>
      </p:pic>
    </p:spTree>
    <p:extLst>
      <p:ext uri="{BB962C8B-B14F-4D97-AF65-F5344CB8AC3E}">
        <p14:creationId xmlns:p14="http://schemas.microsoft.com/office/powerpoint/2010/main" val="76059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816725" y="3429000"/>
            <a:ext cx="4859338" cy="2385060"/>
          </a:xfrm>
          <a:prstGeom prst="rect">
            <a:avLst/>
          </a:prstGeom>
        </p:spPr>
        <p:txBody>
          <a:bodyPr lIns="0" tIns="0" rIns="0" bIns="0">
            <a:norm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endParaRPr lang="nl-BE" dirty="0"/>
          </a:p>
          <a:p>
            <a:endParaRPr lang="nl-BE" dirty="0"/>
          </a:p>
        </p:txBody>
      </p:sp>
      <p:sp>
        <p:nvSpPr>
          <p:cNvPr id="12" name="Titel 1"/>
          <p:cNvSpPr>
            <a:spLocks noGrp="1"/>
          </p:cNvSpPr>
          <p:nvPr>
            <p:ph type="ctrTitle" hasCustomPrompt="1"/>
          </p:nvPr>
        </p:nvSpPr>
        <p:spPr>
          <a:xfrm>
            <a:off x="6816725" y="1268413"/>
            <a:ext cx="4859338" cy="2160587"/>
          </a:xfrm>
          <a:prstGeom prst="rect">
            <a:avLst/>
          </a:prstGeom>
        </p:spPr>
        <p:txBody>
          <a:bodyPr lIns="0" tIns="0" rIns="0" bIns="0" anchor="t">
            <a:normAutofit/>
          </a:bodyPr>
          <a:lstStyle>
            <a:lvl1pPr algn="l">
              <a:defRPr sz="3500"/>
            </a:lvl1pPr>
          </a:lstStyle>
          <a:p>
            <a:r>
              <a:rPr lang="nl-NL" dirty="0"/>
              <a:t>Klik om </a:t>
            </a:r>
            <a:br>
              <a:rPr lang="nl-NL" dirty="0"/>
            </a:br>
            <a:r>
              <a:rPr lang="nl-NL" dirty="0"/>
              <a:t>de stijl te bewerken</a:t>
            </a:r>
            <a:endParaRPr lang="nl-BE" dirty="0"/>
          </a:p>
        </p:txBody>
      </p:sp>
      <p:pic>
        <p:nvPicPr>
          <p:cNvPr id="4" name="Afbeelding 3">
            <a:extLst>
              <a:ext uri="{FF2B5EF4-FFF2-40B4-BE49-F238E27FC236}">
                <a16:creationId xmlns:a16="http://schemas.microsoft.com/office/drawing/2014/main" id="{1E9421D3-C5B1-6F4F-B95B-79F38ED13E0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5607" y="5952102"/>
            <a:ext cx="1922250" cy="576336"/>
          </a:xfrm>
          <a:prstGeom prst="rect">
            <a:avLst/>
          </a:prstGeom>
        </p:spPr>
      </p:pic>
      <p:cxnSp>
        <p:nvCxnSpPr>
          <p:cNvPr id="5" name="Rechte verbindingslijn 4">
            <a:extLst>
              <a:ext uri="{FF2B5EF4-FFF2-40B4-BE49-F238E27FC236}">
                <a16:creationId xmlns:a16="http://schemas.microsoft.com/office/drawing/2014/main" id="{EC40EBDF-43BC-6A42-BA3B-9DBE5CF469CB}"/>
              </a:ext>
            </a:extLst>
          </p:cNvPr>
          <p:cNvCxnSpPr>
            <a:cxnSpLocks/>
          </p:cNvCxnSpPr>
          <p:nvPr userDrawn="1"/>
        </p:nvCxnSpPr>
        <p:spPr>
          <a:xfrm>
            <a:off x="2477311" y="6308725"/>
            <a:ext cx="765093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6" name="Afbeelding 5">
            <a:extLst>
              <a:ext uri="{FF2B5EF4-FFF2-40B4-BE49-F238E27FC236}">
                <a16:creationId xmlns:a16="http://schemas.microsoft.com/office/drawing/2014/main" id="{7E536E62-3BDB-D343-BEF0-D3ED6E83D52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a:off x="8919525" y="4627735"/>
            <a:ext cx="3459461" cy="260648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866588"/>
      </p:ext>
    </p:extLst>
  </p:cSld>
  <p:clrMap bg1="lt1" tx1="dk1" bg2="lt2" tx2="dk2" accent1="accent1" accent2="accent2" accent3="accent3" accent4="accent4" accent5="accent5" accent6="accent6" hlink="hlink" folHlink="folHlink"/>
  <p:sldLayoutIdLst>
    <p:sldLayoutId id="2147483671" r:id="rId1"/>
    <p:sldLayoutId id="2147483674" r:id="rId2"/>
    <p:sldLayoutId id="2147483663" r:id="rId3"/>
    <p:sldLayoutId id="2147483667" r:id="rId4"/>
    <p:sldLayoutId id="2147483649" r:id="rId5"/>
    <p:sldLayoutId id="2147483650" r:id="rId6"/>
    <p:sldLayoutId id="2147483668" r:id="rId7"/>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25" userDrawn="1">
          <p15:clr>
            <a:srgbClr val="F26B43"/>
          </p15:clr>
        </p15:guide>
        <p15:guide id="2" orient="horz" pos="1593" userDrawn="1">
          <p15:clr>
            <a:srgbClr val="F26B43"/>
          </p15:clr>
        </p15:guide>
        <p15:guide id="3" pos="7355" userDrawn="1">
          <p15:clr>
            <a:srgbClr val="F26B43"/>
          </p15:clr>
        </p15:guide>
        <p15:guide id="4" pos="3840" userDrawn="1">
          <p15:clr>
            <a:srgbClr val="F26B43"/>
          </p15:clr>
        </p15:guide>
        <p15:guide id="5" orient="horz" pos="346" userDrawn="1">
          <p15:clr>
            <a:srgbClr val="F26B43"/>
          </p15:clr>
        </p15:guide>
        <p15:guide id="6" orient="horz" pos="3974" userDrawn="1">
          <p15:clr>
            <a:srgbClr val="F26B43"/>
          </p15:clr>
        </p15:guide>
        <p15:guide id="8" orient="horz" pos="799" userDrawn="1">
          <p15:clr>
            <a:srgbClr val="F26B43"/>
          </p15:clr>
        </p15:guide>
        <p15:guide id="9" pos="4294" userDrawn="1">
          <p15:clr>
            <a:srgbClr val="F26B43"/>
          </p15:clr>
        </p15:guide>
        <p15:guide id="10" pos="1935" userDrawn="1">
          <p15:clr>
            <a:srgbClr val="F26B43"/>
          </p15:clr>
        </p15:guide>
        <p15:guide id="11" orient="horz" pos="358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76DE2C-F0C5-E444-B591-024EB8A8AFE7}"/>
              </a:ext>
            </a:extLst>
          </p:cNvPr>
          <p:cNvSpPr>
            <a:spLocks noGrp="1"/>
          </p:cNvSpPr>
          <p:nvPr>
            <p:ph type="ctrTitle"/>
          </p:nvPr>
        </p:nvSpPr>
        <p:spPr/>
        <p:txBody>
          <a:bodyPr/>
          <a:lstStyle/>
          <a:p>
            <a:r>
              <a:rPr lang="nl-NL" dirty="0"/>
              <a:t>Project Design</a:t>
            </a:r>
            <a:br>
              <a:rPr lang="nl-NL" dirty="0"/>
            </a:br>
            <a:r>
              <a:rPr lang="nl-NL" sz="2800" dirty="0"/>
              <a:t>Soldering Station</a:t>
            </a:r>
            <a:endParaRPr lang="nl-BE" dirty="0"/>
          </a:p>
        </p:txBody>
      </p:sp>
      <p:sp>
        <p:nvSpPr>
          <p:cNvPr id="3" name="Ondertitel 2">
            <a:extLst>
              <a:ext uri="{FF2B5EF4-FFF2-40B4-BE49-F238E27FC236}">
                <a16:creationId xmlns:a16="http://schemas.microsoft.com/office/drawing/2014/main" id="{F7CEA5A6-C523-BE48-B6B5-25271B2EF04F}"/>
              </a:ext>
            </a:extLst>
          </p:cNvPr>
          <p:cNvSpPr>
            <a:spLocks noGrp="1"/>
          </p:cNvSpPr>
          <p:nvPr>
            <p:ph type="subTitle" idx="1"/>
          </p:nvPr>
        </p:nvSpPr>
        <p:spPr>
          <a:xfrm>
            <a:off x="515938" y="4383157"/>
            <a:ext cx="4125636" cy="1411357"/>
          </a:xfrm>
        </p:spPr>
        <p:txBody>
          <a:bodyPr/>
          <a:lstStyle/>
          <a:p>
            <a:r>
              <a:rPr lang="nl-NL" dirty="0"/>
              <a:t>Sem Kirkels</a:t>
            </a:r>
          </a:p>
          <a:p>
            <a:r>
              <a:rPr lang="nl-NL" dirty="0"/>
              <a:t>1 EAI</a:t>
            </a:r>
            <a:endParaRPr lang="nl-BE" dirty="0"/>
          </a:p>
        </p:txBody>
      </p:sp>
      <p:sp>
        <p:nvSpPr>
          <p:cNvPr id="4" name="Ondertitel 1">
            <a:extLst>
              <a:ext uri="{FF2B5EF4-FFF2-40B4-BE49-F238E27FC236}">
                <a16:creationId xmlns:a16="http://schemas.microsoft.com/office/drawing/2014/main" id="{66BA31C6-5667-9751-1D0E-5D28133F40A5}"/>
              </a:ext>
            </a:extLst>
          </p:cNvPr>
          <p:cNvSpPr txBox="1">
            <a:spLocks/>
          </p:cNvSpPr>
          <p:nvPr/>
        </p:nvSpPr>
        <p:spPr>
          <a:xfrm>
            <a:off x="11916121" y="0"/>
            <a:ext cx="275879" cy="506896"/>
          </a:xfrm>
          <a:prstGeom prst="rect">
            <a:avLst/>
          </a:prstGeom>
        </p:spPr>
        <p:txBody>
          <a:bodyPr lIns="0" tIns="0" rIns="0" bIns="0">
            <a:normAutofit fontScale="70000" lnSpcReduction="20000"/>
          </a:bodyPr>
          <a:lstStyle>
            <a:lvl1pPr marL="0" marR="0" indent="0" algn="l" defTabSz="914400" rtl="0" eaLnBrk="1" fontAlgn="auto" latinLnBrk="0" hangingPunct="1">
              <a:lnSpc>
                <a:spcPct val="90000"/>
              </a:lnSpc>
              <a:spcBef>
                <a:spcPts val="1000"/>
              </a:spcBef>
              <a:spcAft>
                <a:spcPts val="0"/>
              </a:spcAft>
              <a:buClr>
                <a:schemeClr val="tx1"/>
              </a:buClr>
              <a:buSzPct val="131000"/>
              <a:buFontTx/>
              <a:buNone/>
              <a:tabLst/>
              <a:defRPr sz="2400" kern="1200">
                <a:solidFill>
                  <a:schemeClr val="tx1"/>
                </a:solidFill>
                <a:latin typeface="Arial" panose="020B0604020202020204" pitchFamily="34" charset="0"/>
                <a:ea typeface="+mn-ea"/>
                <a:cs typeface="Arial" panose="020B0604020202020204" pitchFamily="34" charset="0"/>
              </a:defRPr>
            </a:lvl1pPr>
            <a:lvl2pPr marL="360000" indent="-171450"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Arial" panose="020B0604020202020204" pitchFamily="34" charset="0"/>
                <a:ea typeface="+mn-ea"/>
                <a:cs typeface="Arial" panose="020B0604020202020204" pitchFamily="34" charset="0"/>
              </a:defRPr>
            </a:lvl2pPr>
            <a:lvl3pPr marL="648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3pPr>
            <a:lvl4pPr marL="864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4pPr>
            <a:lvl5pPr marL="801688" indent="-254000" algn="l" defTabSz="914400" rtl="0" eaLnBrk="1" latinLnBrk="0" hangingPunct="1">
              <a:lnSpc>
                <a:spcPct val="90000"/>
              </a:lnSpc>
              <a:spcBef>
                <a:spcPts val="500"/>
              </a:spcBef>
              <a:buFont typeface="Courier New" panose="02070309020205020404" pitchFamily="49" charset="0"/>
              <a:buChar char="o"/>
              <a:tabLst/>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a:p>
            <a:r>
              <a:rPr lang="nl-NL" dirty="0"/>
              <a:t>1</a:t>
            </a:r>
          </a:p>
          <a:p>
            <a:pPr marL="342900" indent="-342900">
              <a:buFont typeface="Arial" panose="020B0604020202020204" pitchFamily="34" charset="0"/>
              <a:buChar char="•"/>
            </a:pPr>
            <a:endParaRPr lang="nl-BE" dirty="0"/>
          </a:p>
        </p:txBody>
      </p:sp>
    </p:spTree>
    <p:extLst>
      <p:ext uri="{BB962C8B-B14F-4D97-AF65-F5344CB8AC3E}">
        <p14:creationId xmlns:p14="http://schemas.microsoft.com/office/powerpoint/2010/main" val="2136152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37F3C9-F8C3-4D32-896E-BBF884F88B4F}"/>
              </a:ext>
            </a:extLst>
          </p:cNvPr>
          <p:cNvSpPr>
            <a:spLocks noGrp="1"/>
          </p:cNvSpPr>
          <p:nvPr>
            <p:ph type="ctrTitle"/>
          </p:nvPr>
        </p:nvSpPr>
        <p:spPr/>
        <p:txBody>
          <a:bodyPr/>
          <a:lstStyle/>
          <a:p>
            <a:r>
              <a:rPr lang="nl-NL" sz="3500" dirty="0" err="1"/>
              <a:t>Results</a:t>
            </a:r>
            <a:br>
              <a:rPr lang="nl-NL" dirty="0"/>
            </a:br>
            <a:r>
              <a:rPr lang="nl-NL" sz="2400" dirty="0" err="1"/>
              <a:t>Mechanical</a:t>
            </a:r>
            <a:r>
              <a:rPr lang="nl-NL" sz="2400" dirty="0"/>
              <a:t> design</a:t>
            </a:r>
            <a:endParaRPr lang="nl-BE" dirty="0"/>
          </a:p>
        </p:txBody>
      </p:sp>
      <p:pic>
        <p:nvPicPr>
          <p:cNvPr id="6" name="Afbeelding 5" descr="Afbeelding met elektronica&#10;&#10;Automatisch gegenereerde beschrijving">
            <a:extLst>
              <a:ext uri="{FF2B5EF4-FFF2-40B4-BE49-F238E27FC236}">
                <a16:creationId xmlns:a16="http://schemas.microsoft.com/office/drawing/2014/main" id="{F2EC1412-7239-CF88-1BBE-F09F910134D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1218" t="7932" r="9391" b="7585"/>
          <a:stretch/>
        </p:blipFill>
        <p:spPr>
          <a:xfrm>
            <a:off x="5400260" y="1268413"/>
            <a:ext cx="5403575" cy="4323700"/>
          </a:xfrm>
          <a:prstGeom prst="rect">
            <a:avLst/>
          </a:prstGeom>
        </p:spPr>
      </p:pic>
      <p:sp>
        <p:nvSpPr>
          <p:cNvPr id="7" name="Ondertitel 1">
            <a:extLst>
              <a:ext uri="{FF2B5EF4-FFF2-40B4-BE49-F238E27FC236}">
                <a16:creationId xmlns:a16="http://schemas.microsoft.com/office/drawing/2014/main" id="{5F5A6419-84D7-151C-D441-46C028464D8A}"/>
              </a:ext>
            </a:extLst>
          </p:cNvPr>
          <p:cNvSpPr txBox="1">
            <a:spLocks/>
          </p:cNvSpPr>
          <p:nvPr/>
        </p:nvSpPr>
        <p:spPr>
          <a:xfrm>
            <a:off x="515939" y="2528887"/>
            <a:ext cx="11160124" cy="22089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Multiple parts</a:t>
            </a:r>
          </a:p>
          <a:p>
            <a:r>
              <a:rPr lang="en-GB" dirty="0"/>
              <a:t>Each side is separate</a:t>
            </a:r>
          </a:p>
          <a:p>
            <a:r>
              <a:rPr lang="en-GB" dirty="0"/>
              <a:t>Reduces printing time</a:t>
            </a:r>
          </a:p>
        </p:txBody>
      </p:sp>
      <p:sp>
        <p:nvSpPr>
          <p:cNvPr id="5" name="Ondertitel 1">
            <a:extLst>
              <a:ext uri="{FF2B5EF4-FFF2-40B4-BE49-F238E27FC236}">
                <a16:creationId xmlns:a16="http://schemas.microsoft.com/office/drawing/2014/main" id="{3255C5E2-8B47-E8C2-6712-728D4ED6B78A}"/>
              </a:ext>
            </a:extLst>
          </p:cNvPr>
          <p:cNvSpPr txBox="1">
            <a:spLocks/>
          </p:cNvSpPr>
          <p:nvPr/>
        </p:nvSpPr>
        <p:spPr>
          <a:xfrm>
            <a:off x="11916121" y="0"/>
            <a:ext cx="275879" cy="506896"/>
          </a:xfrm>
          <a:prstGeom prst="rect">
            <a:avLst/>
          </a:prstGeom>
        </p:spPr>
        <p:txBody>
          <a:bodyPr lIns="0" tIns="0" rIns="0" bIns="0">
            <a:normAutofit fontScale="70000" lnSpcReduction="20000"/>
          </a:bodyPr>
          <a:lstStyle>
            <a:lvl1pPr marL="0" marR="0" indent="0" algn="l" defTabSz="914400" rtl="0" eaLnBrk="1" fontAlgn="auto" latinLnBrk="0" hangingPunct="1">
              <a:lnSpc>
                <a:spcPct val="90000"/>
              </a:lnSpc>
              <a:spcBef>
                <a:spcPts val="1000"/>
              </a:spcBef>
              <a:spcAft>
                <a:spcPts val="0"/>
              </a:spcAft>
              <a:buClr>
                <a:schemeClr val="tx1"/>
              </a:buClr>
              <a:buSzPct val="131000"/>
              <a:buFontTx/>
              <a:buNone/>
              <a:tabLst/>
              <a:defRPr sz="2400" kern="1200">
                <a:solidFill>
                  <a:schemeClr val="tx1"/>
                </a:solidFill>
                <a:latin typeface="Arial" panose="020B0604020202020204" pitchFamily="34" charset="0"/>
                <a:ea typeface="+mn-ea"/>
                <a:cs typeface="Arial" panose="020B0604020202020204" pitchFamily="34" charset="0"/>
              </a:defRPr>
            </a:lvl1pPr>
            <a:lvl2pPr marL="360000" indent="-171450"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Arial" panose="020B0604020202020204" pitchFamily="34" charset="0"/>
                <a:ea typeface="+mn-ea"/>
                <a:cs typeface="Arial" panose="020B0604020202020204" pitchFamily="34" charset="0"/>
              </a:defRPr>
            </a:lvl2pPr>
            <a:lvl3pPr marL="648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3pPr>
            <a:lvl4pPr marL="864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4pPr>
            <a:lvl5pPr marL="801688" indent="-254000" algn="l" defTabSz="914400" rtl="0" eaLnBrk="1" latinLnBrk="0" hangingPunct="1">
              <a:lnSpc>
                <a:spcPct val="90000"/>
              </a:lnSpc>
              <a:spcBef>
                <a:spcPts val="500"/>
              </a:spcBef>
              <a:buFont typeface="Courier New" panose="02070309020205020404" pitchFamily="49" charset="0"/>
              <a:buChar char="o"/>
              <a:tabLst/>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a:p>
            <a:r>
              <a:rPr lang="nl-NL" dirty="0"/>
              <a:t>10</a:t>
            </a:r>
          </a:p>
          <a:p>
            <a:pPr marL="342900" indent="-342900">
              <a:buFont typeface="Arial" panose="020B0604020202020204" pitchFamily="34" charset="0"/>
              <a:buChar char="•"/>
            </a:pPr>
            <a:endParaRPr lang="nl-BE" dirty="0"/>
          </a:p>
        </p:txBody>
      </p:sp>
    </p:spTree>
    <p:extLst>
      <p:ext uri="{BB962C8B-B14F-4D97-AF65-F5344CB8AC3E}">
        <p14:creationId xmlns:p14="http://schemas.microsoft.com/office/powerpoint/2010/main" val="562368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A2124F63-E2BC-3243-A35A-B0E44B246A71}"/>
              </a:ext>
            </a:extLst>
          </p:cNvPr>
          <p:cNvSpPr>
            <a:spLocks noGrp="1"/>
          </p:cNvSpPr>
          <p:nvPr>
            <p:ph type="subTitle" idx="1"/>
          </p:nvPr>
        </p:nvSpPr>
        <p:spPr/>
        <p:txBody>
          <a:bodyPr>
            <a:normAutofit/>
          </a:bodyPr>
          <a:lstStyle/>
          <a:p>
            <a:pPr marL="342900" indent="-342900">
              <a:buFont typeface="Arial" panose="020B0604020202020204" pitchFamily="34" charset="0"/>
              <a:buChar char="•"/>
            </a:pPr>
            <a:r>
              <a:rPr lang="nl-NL" dirty="0" err="1"/>
              <a:t>Introduction</a:t>
            </a:r>
            <a:endParaRPr lang="nl-NL" dirty="0"/>
          </a:p>
          <a:p>
            <a:pPr marL="342900" indent="-342900">
              <a:buFont typeface="Arial" panose="020B0604020202020204" pitchFamily="34" charset="0"/>
              <a:buChar char="•"/>
            </a:pPr>
            <a:r>
              <a:rPr lang="nl-NL" dirty="0" err="1"/>
              <a:t>Results</a:t>
            </a:r>
            <a:endParaRPr lang="nl-NL" dirty="0"/>
          </a:p>
          <a:p>
            <a:pPr marL="702900" lvl="1" indent="-342900"/>
            <a:r>
              <a:rPr lang="nl-NL" dirty="0"/>
              <a:t>PCB design</a:t>
            </a:r>
          </a:p>
          <a:p>
            <a:pPr marL="702900" lvl="1" indent="-342900"/>
            <a:r>
              <a:rPr lang="nl-NL" dirty="0" err="1"/>
              <a:t>Mechanical</a:t>
            </a:r>
            <a:r>
              <a:rPr lang="nl-NL" dirty="0"/>
              <a:t> design</a:t>
            </a:r>
          </a:p>
          <a:p>
            <a:pPr marL="342900" indent="-342900">
              <a:buFont typeface="Arial" panose="020B0604020202020204" pitchFamily="34" charset="0"/>
              <a:buChar char="•"/>
            </a:pPr>
            <a:r>
              <a:rPr lang="nl-NL" b="1" dirty="0"/>
              <a:t>Issues</a:t>
            </a:r>
          </a:p>
          <a:p>
            <a:pPr marL="342900" indent="-342900">
              <a:buFont typeface="Arial" panose="020B0604020202020204" pitchFamily="34" charset="0"/>
              <a:buChar char="•"/>
            </a:pPr>
            <a:endParaRPr lang="nl-BE" dirty="0"/>
          </a:p>
        </p:txBody>
      </p:sp>
      <p:sp>
        <p:nvSpPr>
          <p:cNvPr id="3" name="Titel 2">
            <a:extLst>
              <a:ext uri="{FF2B5EF4-FFF2-40B4-BE49-F238E27FC236}">
                <a16:creationId xmlns:a16="http://schemas.microsoft.com/office/drawing/2014/main" id="{D126EB3D-301E-194D-84D3-70F8E8CAE609}"/>
              </a:ext>
            </a:extLst>
          </p:cNvPr>
          <p:cNvSpPr>
            <a:spLocks noGrp="1"/>
          </p:cNvSpPr>
          <p:nvPr>
            <p:ph type="ctrTitle"/>
          </p:nvPr>
        </p:nvSpPr>
        <p:spPr/>
        <p:txBody>
          <a:bodyPr/>
          <a:lstStyle/>
          <a:p>
            <a:r>
              <a:rPr lang="nl-NL" dirty="0" err="1"/>
              <a:t>Table</a:t>
            </a:r>
            <a:r>
              <a:rPr lang="nl-NL" dirty="0"/>
              <a:t> of content</a:t>
            </a:r>
            <a:endParaRPr lang="nl-BE" dirty="0"/>
          </a:p>
        </p:txBody>
      </p:sp>
      <p:sp>
        <p:nvSpPr>
          <p:cNvPr id="4" name="Ondertitel 1">
            <a:extLst>
              <a:ext uri="{FF2B5EF4-FFF2-40B4-BE49-F238E27FC236}">
                <a16:creationId xmlns:a16="http://schemas.microsoft.com/office/drawing/2014/main" id="{F276CCA7-2C1A-3949-495E-32327F43824D}"/>
              </a:ext>
            </a:extLst>
          </p:cNvPr>
          <p:cNvSpPr txBox="1">
            <a:spLocks/>
          </p:cNvSpPr>
          <p:nvPr/>
        </p:nvSpPr>
        <p:spPr>
          <a:xfrm>
            <a:off x="11916121" y="0"/>
            <a:ext cx="275879" cy="506896"/>
          </a:xfrm>
          <a:prstGeom prst="rect">
            <a:avLst/>
          </a:prstGeom>
        </p:spPr>
        <p:txBody>
          <a:bodyPr lIns="0" tIns="0" rIns="0" bIns="0">
            <a:normAutofit fontScale="70000" lnSpcReduction="20000"/>
          </a:bodyPr>
          <a:lstStyle>
            <a:lvl1pPr marL="0" marR="0" indent="0" algn="l" defTabSz="914400" rtl="0" eaLnBrk="1" fontAlgn="auto" latinLnBrk="0" hangingPunct="1">
              <a:lnSpc>
                <a:spcPct val="90000"/>
              </a:lnSpc>
              <a:spcBef>
                <a:spcPts val="1000"/>
              </a:spcBef>
              <a:spcAft>
                <a:spcPts val="0"/>
              </a:spcAft>
              <a:buClr>
                <a:schemeClr val="tx1"/>
              </a:buClr>
              <a:buSzPct val="131000"/>
              <a:buFontTx/>
              <a:buNone/>
              <a:tabLst/>
              <a:defRPr sz="2400" kern="1200">
                <a:solidFill>
                  <a:schemeClr val="tx1"/>
                </a:solidFill>
                <a:latin typeface="Arial" panose="020B0604020202020204" pitchFamily="34" charset="0"/>
                <a:ea typeface="+mn-ea"/>
                <a:cs typeface="Arial" panose="020B0604020202020204" pitchFamily="34" charset="0"/>
              </a:defRPr>
            </a:lvl1pPr>
            <a:lvl2pPr marL="360000" indent="-171450"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Arial" panose="020B0604020202020204" pitchFamily="34" charset="0"/>
                <a:ea typeface="+mn-ea"/>
                <a:cs typeface="Arial" panose="020B0604020202020204" pitchFamily="34" charset="0"/>
              </a:defRPr>
            </a:lvl2pPr>
            <a:lvl3pPr marL="648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3pPr>
            <a:lvl4pPr marL="864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4pPr>
            <a:lvl5pPr marL="801688" indent="-254000" algn="l" defTabSz="914400" rtl="0" eaLnBrk="1" latinLnBrk="0" hangingPunct="1">
              <a:lnSpc>
                <a:spcPct val="90000"/>
              </a:lnSpc>
              <a:spcBef>
                <a:spcPts val="500"/>
              </a:spcBef>
              <a:buFont typeface="Courier New" panose="02070309020205020404" pitchFamily="49" charset="0"/>
              <a:buChar char="o"/>
              <a:tabLst/>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a:p>
            <a:r>
              <a:rPr lang="nl-NL" dirty="0"/>
              <a:t>11</a:t>
            </a:r>
          </a:p>
          <a:p>
            <a:pPr marL="342900" indent="-342900">
              <a:buFont typeface="Arial" panose="020B0604020202020204" pitchFamily="34" charset="0"/>
              <a:buChar char="•"/>
            </a:pPr>
            <a:endParaRPr lang="nl-BE" dirty="0"/>
          </a:p>
        </p:txBody>
      </p:sp>
    </p:spTree>
    <p:extLst>
      <p:ext uri="{BB962C8B-B14F-4D97-AF65-F5344CB8AC3E}">
        <p14:creationId xmlns:p14="http://schemas.microsoft.com/office/powerpoint/2010/main" val="2653555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177D9-B7A9-AC4E-8407-264B49DECBB9}"/>
              </a:ext>
            </a:extLst>
          </p:cNvPr>
          <p:cNvSpPr>
            <a:spLocks noGrp="1"/>
          </p:cNvSpPr>
          <p:nvPr>
            <p:ph type="ctrTitle"/>
          </p:nvPr>
        </p:nvSpPr>
        <p:spPr/>
        <p:txBody>
          <a:bodyPr/>
          <a:lstStyle/>
          <a:p>
            <a:r>
              <a:rPr lang="nl-NL" dirty="0"/>
              <a:t>Issues</a:t>
            </a:r>
            <a:endParaRPr lang="nl-BE" dirty="0"/>
          </a:p>
        </p:txBody>
      </p:sp>
      <p:sp>
        <p:nvSpPr>
          <p:cNvPr id="3" name="Ondertitel 2">
            <a:extLst>
              <a:ext uri="{FF2B5EF4-FFF2-40B4-BE49-F238E27FC236}">
                <a16:creationId xmlns:a16="http://schemas.microsoft.com/office/drawing/2014/main" id="{B0EB6CB0-BCA9-CB4B-85E8-B0D368E9C194}"/>
              </a:ext>
            </a:extLst>
          </p:cNvPr>
          <p:cNvSpPr>
            <a:spLocks noGrp="1"/>
          </p:cNvSpPr>
          <p:nvPr>
            <p:ph type="subTitle" idx="1"/>
          </p:nvPr>
        </p:nvSpPr>
        <p:spPr>
          <a:xfrm>
            <a:off x="515937" y="2528888"/>
            <a:ext cx="9781002" cy="3186793"/>
          </a:xfrm>
        </p:spPr>
        <p:txBody>
          <a:bodyPr/>
          <a:lstStyle/>
          <a:p>
            <a:pPr marL="342900" indent="-342900">
              <a:buFont typeface="Arial" panose="020B0604020202020204" pitchFamily="34" charset="0"/>
              <a:buChar char="•"/>
            </a:pPr>
            <a:r>
              <a:rPr lang="en-GB" dirty="0"/>
              <a:t>Symbols</a:t>
            </a:r>
          </a:p>
          <a:p>
            <a:pPr marL="800100" lvl="1" indent="-342900" algn="l">
              <a:buFont typeface="Arial" panose="020B0604020202020204" pitchFamily="34" charset="0"/>
              <a:buChar char="•"/>
            </a:pPr>
            <a:r>
              <a:rPr lang="en-GB" dirty="0"/>
              <a:t>THT transistors</a:t>
            </a:r>
          </a:p>
          <a:p>
            <a:pPr marL="342900" indent="-342900">
              <a:buFont typeface="Arial" panose="020B0604020202020204" pitchFamily="34" charset="0"/>
              <a:buChar char="•"/>
            </a:pPr>
            <a:r>
              <a:rPr lang="en-GB" dirty="0"/>
              <a:t>MOSFET</a:t>
            </a:r>
          </a:p>
          <a:p>
            <a:pPr marL="800100" lvl="1" indent="-342900" algn="l">
              <a:buFont typeface="Arial" panose="020B0604020202020204" pitchFamily="34" charset="0"/>
              <a:buChar char="•"/>
            </a:pPr>
            <a:r>
              <a:rPr lang="en-GB" dirty="0"/>
              <a:t>Switching pins</a:t>
            </a:r>
          </a:p>
          <a:p>
            <a:pPr marL="342900" indent="-342900">
              <a:buFont typeface="Arial" panose="020B0604020202020204" pitchFamily="34" charset="0"/>
              <a:buChar char="•"/>
            </a:pPr>
            <a:r>
              <a:rPr lang="en-GB" dirty="0"/>
              <a:t>7-Segment display</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
        <p:nvSpPr>
          <p:cNvPr id="4" name="Ondertitel 1">
            <a:extLst>
              <a:ext uri="{FF2B5EF4-FFF2-40B4-BE49-F238E27FC236}">
                <a16:creationId xmlns:a16="http://schemas.microsoft.com/office/drawing/2014/main" id="{373B5F18-8214-A6D3-6703-AA9FAB958C6D}"/>
              </a:ext>
            </a:extLst>
          </p:cNvPr>
          <p:cNvSpPr txBox="1">
            <a:spLocks/>
          </p:cNvSpPr>
          <p:nvPr/>
        </p:nvSpPr>
        <p:spPr>
          <a:xfrm>
            <a:off x="11916121" y="0"/>
            <a:ext cx="275879" cy="506896"/>
          </a:xfrm>
          <a:prstGeom prst="rect">
            <a:avLst/>
          </a:prstGeom>
        </p:spPr>
        <p:txBody>
          <a:bodyPr lIns="0" tIns="0" rIns="0" bIns="0">
            <a:normAutofit fontScale="70000" lnSpcReduction="20000"/>
          </a:bodyPr>
          <a:lstStyle>
            <a:lvl1pPr marL="0" marR="0" indent="0" algn="l" defTabSz="914400" rtl="0" eaLnBrk="1" fontAlgn="auto" latinLnBrk="0" hangingPunct="1">
              <a:lnSpc>
                <a:spcPct val="90000"/>
              </a:lnSpc>
              <a:spcBef>
                <a:spcPts val="1000"/>
              </a:spcBef>
              <a:spcAft>
                <a:spcPts val="0"/>
              </a:spcAft>
              <a:buClr>
                <a:schemeClr val="tx1"/>
              </a:buClr>
              <a:buSzPct val="131000"/>
              <a:buFontTx/>
              <a:buNone/>
              <a:tabLst/>
              <a:defRPr sz="2400" kern="1200">
                <a:solidFill>
                  <a:schemeClr val="tx1"/>
                </a:solidFill>
                <a:latin typeface="Arial" panose="020B0604020202020204" pitchFamily="34" charset="0"/>
                <a:ea typeface="+mn-ea"/>
                <a:cs typeface="Arial" panose="020B0604020202020204" pitchFamily="34" charset="0"/>
              </a:defRPr>
            </a:lvl1pPr>
            <a:lvl2pPr marL="360000" indent="-171450"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Arial" panose="020B0604020202020204" pitchFamily="34" charset="0"/>
                <a:ea typeface="+mn-ea"/>
                <a:cs typeface="Arial" panose="020B0604020202020204" pitchFamily="34" charset="0"/>
              </a:defRPr>
            </a:lvl2pPr>
            <a:lvl3pPr marL="648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3pPr>
            <a:lvl4pPr marL="864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4pPr>
            <a:lvl5pPr marL="801688" indent="-254000" algn="l" defTabSz="914400" rtl="0" eaLnBrk="1" latinLnBrk="0" hangingPunct="1">
              <a:lnSpc>
                <a:spcPct val="90000"/>
              </a:lnSpc>
              <a:spcBef>
                <a:spcPts val="500"/>
              </a:spcBef>
              <a:buFont typeface="Courier New" panose="02070309020205020404" pitchFamily="49" charset="0"/>
              <a:buChar char="o"/>
              <a:tabLst/>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a:p>
            <a:r>
              <a:rPr lang="nl-NL" dirty="0"/>
              <a:t>12</a:t>
            </a:r>
          </a:p>
          <a:p>
            <a:pPr marL="342900" indent="-342900">
              <a:buFont typeface="Arial" panose="020B0604020202020204" pitchFamily="34" charset="0"/>
              <a:buChar char="•"/>
            </a:pPr>
            <a:endParaRPr lang="nl-BE" dirty="0"/>
          </a:p>
        </p:txBody>
      </p:sp>
    </p:spTree>
    <p:extLst>
      <p:ext uri="{BB962C8B-B14F-4D97-AF65-F5344CB8AC3E}">
        <p14:creationId xmlns:p14="http://schemas.microsoft.com/office/powerpoint/2010/main" val="117846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774795-3B9F-DE11-FAC2-4C8A5DAC23DA}"/>
              </a:ext>
            </a:extLst>
          </p:cNvPr>
          <p:cNvSpPr>
            <a:spLocks noGrp="1"/>
          </p:cNvSpPr>
          <p:nvPr>
            <p:ph type="ctrTitle"/>
          </p:nvPr>
        </p:nvSpPr>
        <p:spPr>
          <a:xfrm>
            <a:off x="515938" y="1268413"/>
            <a:ext cx="3816780" cy="2064447"/>
          </a:xfrm>
        </p:spPr>
        <p:txBody>
          <a:bodyPr/>
          <a:lstStyle/>
          <a:p>
            <a:r>
              <a:rPr lang="nl-NL" dirty="0"/>
              <a:t>Project Design</a:t>
            </a:r>
            <a:br>
              <a:rPr lang="nl-NL" dirty="0"/>
            </a:br>
            <a:r>
              <a:rPr lang="nl-NL" sz="2800" dirty="0"/>
              <a:t>Soldering Station</a:t>
            </a:r>
            <a:endParaRPr lang="nl-BE" dirty="0"/>
          </a:p>
        </p:txBody>
      </p:sp>
      <p:sp>
        <p:nvSpPr>
          <p:cNvPr id="3" name="Ondertitel 1">
            <a:extLst>
              <a:ext uri="{FF2B5EF4-FFF2-40B4-BE49-F238E27FC236}">
                <a16:creationId xmlns:a16="http://schemas.microsoft.com/office/drawing/2014/main" id="{1ED16811-F3B7-B207-BC99-CB91CA97556B}"/>
              </a:ext>
            </a:extLst>
          </p:cNvPr>
          <p:cNvSpPr txBox="1">
            <a:spLocks/>
          </p:cNvSpPr>
          <p:nvPr/>
        </p:nvSpPr>
        <p:spPr>
          <a:xfrm>
            <a:off x="11916121" y="0"/>
            <a:ext cx="275879" cy="506896"/>
          </a:xfrm>
          <a:prstGeom prst="rect">
            <a:avLst/>
          </a:prstGeom>
        </p:spPr>
        <p:txBody>
          <a:bodyPr lIns="0" tIns="0" rIns="0" bIns="0">
            <a:normAutofit fontScale="70000" lnSpcReduction="20000"/>
          </a:bodyPr>
          <a:lstStyle>
            <a:lvl1pPr marL="0" marR="0" indent="0" algn="l" defTabSz="914400" rtl="0" eaLnBrk="1" fontAlgn="auto" latinLnBrk="0" hangingPunct="1">
              <a:lnSpc>
                <a:spcPct val="90000"/>
              </a:lnSpc>
              <a:spcBef>
                <a:spcPts val="1000"/>
              </a:spcBef>
              <a:spcAft>
                <a:spcPts val="0"/>
              </a:spcAft>
              <a:buClr>
                <a:schemeClr val="tx1"/>
              </a:buClr>
              <a:buSzPct val="131000"/>
              <a:buFontTx/>
              <a:buNone/>
              <a:tabLst/>
              <a:defRPr sz="2400" kern="1200">
                <a:solidFill>
                  <a:schemeClr val="tx1"/>
                </a:solidFill>
                <a:latin typeface="Arial" panose="020B0604020202020204" pitchFamily="34" charset="0"/>
                <a:ea typeface="+mn-ea"/>
                <a:cs typeface="Arial" panose="020B0604020202020204" pitchFamily="34" charset="0"/>
              </a:defRPr>
            </a:lvl1pPr>
            <a:lvl2pPr marL="360000" indent="-171450"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Arial" panose="020B0604020202020204" pitchFamily="34" charset="0"/>
                <a:ea typeface="+mn-ea"/>
                <a:cs typeface="Arial" panose="020B0604020202020204" pitchFamily="34" charset="0"/>
              </a:defRPr>
            </a:lvl2pPr>
            <a:lvl3pPr marL="648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3pPr>
            <a:lvl4pPr marL="864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4pPr>
            <a:lvl5pPr marL="801688" indent="-254000" algn="l" defTabSz="914400" rtl="0" eaLnBrk="1" latinLnBrk="0" hangingPunct="1">
              <a:lnSpc>
                <a:spcPct val="90000"/>
              </a:lnSpc>
              <a:spcBef>
                <a:spcPts val="500"/>
              </a:spcBef>
              <a:buFont typeface="Courier New" panose="02070309020205020404" pitchFamily="49" charset="0"/>
              <a:buChar char="o"/>
              <a:tabLst/>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a:p>
            <a:r>
              <a:rPr lang="nl-NL" dirty="0"/>
              <a:t>13</a:t>
            </a:r>
          </a:p>
          <a:p>
            <a:pPr marL="342900" indent="-342900">
              <a:buFont typeface="Arial" panose="020B0604020202020204" pitchFamily="34" charset="0"/>
              <a:buChar char="•"/>
            </a:pPr>
            <a:endParaRPr lang="nl-BE" dirty="0"/>
          </a:p>
        </p:txBody>
      </p:sp>
    </p:spTree>
    <p:extLst>
      <p:ext uri="{BB962C8B-B14F-4D97-AF65-F5344CB8AC3E}">
        <p14:creationId xmlns:p14="http://schemas.microsoft.com/office/powerpoint/2010/main" val="398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A2124F63-E2BC-3243-A35A-B0E44B246A71}"/>
              </a:ext>
            </a:extLst>
          </p:cNvPr>
          <p:cNvSpPr>
            <a:spLocks noGrp="1"/>
          </p:cNvSpPr>
          <p:nvPr>
            <p:ph type="subTitle" idx="1"/>
          </p:nvPr>
        </p:nvSpPr>
        <p:spPr/>
        <p:txBody>
          <a:bodyPr>
            <a:normAutofit/>
          </a:bodyPr>
          <a:lstStyle/>
          <a:p>
            <a:pPr marL="342900" indent="-342900">
              <a:buFont typeface="Arial" panose="020B0604020202020204" pitchFamily="34" charset="0"/>
              <a:buChar char="•"/>
            </a:pPr>
            <a:r>
              <a:rPr lang="nl-NL" b="1" dirty="0" err="1"/>
              <a:t>Introduction</a:t>
            </a:r>
            <a:endParaRPr lang="nl-NL" b="1" dirty="0"/>
          </a:p>
          <a:p>
            <a:pPr marL="342900" indent="-342900">
              <a:buFont typeface="Arial" panose="020B0604020202020204" pitchFamily="34" charset="0"/>
              <a:buChar char="•"/>
            </a:pPr>
            <a:r>
              <a:rPr lang="nl-NL" dirty="0" err="1"/>
              <a:t>Results</a:t>
            </a:r>
            <a:endParaRPr lang="nl-NL" dirty="0"/>
          </a:p>
          <a:p>
            <a:pPr marL="702900" lvl="1" indent="-342900"/>
            <a:r>
              <a:rPr lang="nl-NL" dirty="0"/>
              <a:t>PCB design</a:t>
            </a:r>
          </a:p>
          <a:p>
            <a:pPr marL="702900" lvl="1" indent="-342900"/>
            <a:r>
              <a:rPr lang="nl-NL" dirty="0" err="1"/>
              <a:t>Mechanical</a:t>
            </a:r>
            <a:r>
              <a:rPr lang="nl-NL" dirty="0"/>
              <a:t> design</a:t>
            </a:r>
          </a:p>
          <a:p>
            <a:pPr marL="342900" indent="-342900">
              <a:buFont typeface="Arial" panose="020B0604020202020204" pitchFamily="34" charset="0"/>
              <a:buChar char="•"/>
            </a:pPr>
            <a:r>
              <a:rPr lang="nl-NL" dirty="0"/>
              <a:t>Issues</a:t>
            </a:r>
          </a:p>
          <a:p>
            <a:pPr marL="342900" indent="-342900">
              <a:buFont typeface="Arial" panose="020B0604020202020204" pitchFamily="34" charset="0"/>
              <a:buChar char="•"/>
            </a:pPr>
            <a:endParaRPr lang="nl-BE" dirty="0"/>
          </a:p>
        </p:txBody>
      </p:sp>
      <p:sp>
        <p:nvSpPr>
          <p:cNvPr id="3" name="Titel 2">
            <a:extLst>
              <a:ext uri="{FF2B5EF4-FFF2-40B4-BE49-F238E27FC236}">
                <a16:creationId xmlns:a16="http://schemas.microsoft.com/office/drawing/2014/main" id="{D126EB3D-301E-194D-84D3-70F8E8CAE609}"/>
              </a:ext>
            </a:extLst>
          </p:cNvPr>
          <p:cNvSpPr>
            <a:spLocks noGrp="1"/>
          </p:cNvSpPr>
          <p:nvPr>
            <p:ph type="ctrTitle"/>
          </p:nvPr>
        </p:nvSpPr>
        <p:spPr/>
        <p:txBody>
          <a:bodyPr/>
          <a:lstStyle/>
          <a:p>
            <a:r>
              <a:rPr lang="nl-NL" dirty="0" err="1"/>
              <a:t>Table</a:t>
            </a:r>
            <a:r>
              <a:rPr lang="nl-NL" dirty="0"/>
              <a:t> of content</a:t>
            </a:r>
            <a:endParaRPr lang="nl-BE" dirty="0"/>
          </a:p>
        </p:txBody>
      </p:sp>
      <p:sp>
        <p:nvSpPr>
          <p:cNvPr id="5" name="Ondertitel 1">
            <a:extLst>
              <a:ext uri="{FF2B5EF4-FFF2-40B4-BE49-F238E27FC236}">
                <a16:creationId xmlns:a16="http://schemas.microsoft.com/office/drawing/2014/main" id="{DFDD0DB3-1BAE-7C27-E712-EFE968211182}"/>
              </a:ext>
            </a:extLst>
          </p:cNvPr>
          <p:cNvSpPr txBox="1">
            <a:spLocks/>
          </p:cNvSpPr>
          <p:nvPr/>
        </p:nvSpPr>
        <p:spPr>
          <a:xfrm>
            <a:off x="11916121" y="0"/>
            <a:ext cx="275879" cy="506896"/>
          </a:xfrm>
          <a:prstGeom prst="rect">
            <a:avLst/>
          </a:prstGeom>
        </p:spPr>
        <p:txBody>
          <a:bodyPr lIns="0" tIns="0" rIns="0" bIns="0">
            <a:normAutofit fontScale="70000" lnSpcReduction="20000"/>
          </a:bodyPr>
          <a:lstStyle>
            <a:lvl1pPr marL="0" marR="0" indent="0" algn="l" defTabSz="914400" rtl="0" eaLnBrk="1" fontAlgn="auto" latinLnBrk="0" hangingPunct="1">
              <a:lnSpc>
                <a:spcPct val="90000"/>
              </a:lnSpc>
              <a:spcBef>
                <a:spcPts val="1000"/>
              </a:spcBef>
              <a:spcAft>
                <a:spcPts val="0"/>
              </a:spcAft>
              <a:buClr>
                <a:schemeClr val="tx1"/>
              </a:buClr>
              <a:buSzPct val="131000"/>
              <a:buFontTx/>
              <a:buNone/>
              <a:tabLst/>
              <a:defRPr sz="2400" kern="1200">
                <a:solidFill>
                  <a:schemeClr val="tx1"/>
                </a:solidFill>
                <a:latin typeface="Arial" panose="020B0604020202020204" pitchFamily="34" charset="0"/>
                <a:ea typeface="+mn-ea"/>
                <a:cs typeface="Arial" panose="020B0604020202020204" pitchFamily="34" charset="0"/>
              </a:defRPr>
            </a:lvl1pPr>
            <a:lvl2pPr marL="360000" indent="-171450"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Arial" panose="020B0604020202020204" pitchFamily="34" charset="0"/>
                <a:ea typeface="+mn-ea"/>
                <a:cs typeface="Arial" panose="020B0604020202020204" pitchFamily="34" charset="0"/>
              </a:defRPr>
            </a:lvl2pPr>
            <a:lvl3pPr marL="648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3pPr>
            <a:lvl4pPr marL="864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4pPr>
            <a:lvl5pPr marL="801688" indent="-254000" algn="l" defTabSz="914400" rtl="0" eaLnBrk="1" latinLnBrk="0" hangingPunct="1">
              <a:lnSpc>
                <a:spcPct val="90000"/>
              </a:lnSpc>
              <a:spcBef>
                <a:spcPts val="500"/>
              </a:spcBef>
              <a:buFont typeface="Courier New" panose="02070309020205020404" pitchFamily="49" charset="0"/>
              <a:buChar char="o"/>
              <a:tabLst/>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a:p>
            <a:r>
              <a:rPr lang="nl-BE" dirty="0"/>
              <a:t>2</a:t>
            </a:r>
          </a:p>
        </p:txBody>
      </p:sp>
    </p:spTree>
    <p:extLst>
      <p:ext uri="{BB962C8B-B14F-4D97-AF65-F5344CB8AC3E}">
        <p14:creationId xmlns:p14="http://schemas.microsoft.com/office/powerpoint/2010/main" val="9665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7C5F9-17CE-9C4C-8818-3B816F60D933}"/>
              </a:ext>
            </a:extLst>
          </p:cNvPr>
          <p:cNvSpPr>
            <a:spLocks noGrp="1"/>
          </p:cNvSpPr>
          <p:nvPr>
            <p:ph type="ctrTitle"/>
          </p:nvPr>
        </p:nvSpPr>
        <p:spPr/>
        <p:txBody>
          <a:bodyPr/>
          <a:lstStyle/>
          <a:p>
            <a:r>
              <a:rPr lang="nl-NL" dirty="0" err="1"/>
              <a:t>Introduction</a:t>
            </a:r>
            <a:br>
              <a:rPr lang="nl-NL" dirty="0"/>
            </a:br>
            <a:endParaRPr lang="nl-BE" dirty="0"/>
          </a:p>
        </p:txBody>
      </p:sp>
      <p:sp>
        <p:nvSpPr>
          <p:cNvPr id="3" name="Ondertitel 2">
            <a:extLst>
              <a:ext uri="{FF2B5EF4-FFF2-40B4-BE49-F238E27FC236}">
                <a16:creationId xmlns:a16="http://schemas.microsoft.com/office/drawing/2014/main" id="{813CEC14-6FDA-7C41-9C72-850D864B2FCB}"/>
              </a:ext>
            </a:extLst>
          </p:cNvPr>
          <p:cNvSpPr>
            <a:spLocks noGrp="1"/>
          </p:cNvSpPr>
          <p:nvPr>
            <p:ph type="subTitle" idx="1"/>
          </p:nvPr>
        </p:nvSpPr>
        <p:spPr/>
        <p:txBody>
          <a:bodyPr/>
          <a:lstStyle/>
          <a:p>
            <a:pPr marL="342900" indent="-342900">
              <a:buFont typeface="Arial" panose="020B0604020202020204" pitchFamily="34" charset="0"/>
              <a:buChar char="•"/>
            </a:pPr>
            <a:r>
              <a:rPr lang="nl-NL" dirty="0" err="1"/>
              <a:t>Temperature</a:t>
            </a:r>
            <a:r>
              <a:rPr lang="nl-NL" dirty="0"/>
              <a:t> </a:t>
            </a:r>
            <a:r>
              <a:rPr lang="nl-NL" dirty="0" err="1"/>
              <a:t>regulated</a:t>
            </a:r>
            <a:endParaRPr lang="nl-NL" dirty="0"/>
          </a:p>
          <a:p>
            <a:pPr marL="342900" indent="-342900">
              <a:buFont typeface="Arial" panose="020B0604020202020204" pitchFamily="34" charset="0"/>
              <a:buChar char="•"/>
            </a:pPr>
            <a:r>
              <a:rPr lang="nl-NL" dirty="0" err="1"/>
              <a:t>Powerful</a:t>
            </a:r>
            <a:r>
              <a:rPr lang="nl-NL" dirty="0"/>
              <a:t> </a:t>
            </a:r>
            <a:r>
              <a:rPr lang="nl-NL" dirty="0" err="1"/>
              <a:t>transformer</a:t>
            </a:r>
            <a:endParaRPr lang="nl-NL" dirty="0"/>
          </a:p>
          <a:p>
            <a:pPr marL="342900" indent="-342900">
              <a:buFont typeface="Arial" panose="020B0604020202020204" pitchFamily="34" charset="0"/>
              <a:buChar char="•"/>
            </a:pPr>
            <a:r>
              <a:rPr lang="nl-NL" dirty="0" err="1"/>
              <a:t>Heating</a:t>
            </a:r>
            <a:r>
              <a:rPr lang="nl-NL" dirty="0"/>
              <a:t> large </a:t>
            </a:r>
            <a:r>
              <a:rPr lang="nl-NL" dirty="0" err="1"/>
              <a:t>surfaces</a:t>
            </a:r>
            <a:endParaRPr lang="nl-NL" dirty="0"/>
          </a:p>
          <a:p>
            <a:pPr marL="342900" indent="-342900">
              <a:buFont typeface="Arial" panose="020B0604020202020204" pitchFamily="34" charset="0"/>
              <a:buChar char="•"/>
            </a:pPr>
            <a:r>
              <a:rPr lang="nl-NL" dirty="0"/>
              <a:t>3 soldering irons</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endParaRPr lang="nl-NL" dirty="0"/>
          </a:p>
          <a:p>
            <a:endParaRPr lang="nl-BE" dirty="0"/>
          </a:p>
        </p:txBody>
      </p:sp>
      <p:sp>
        <p:nvSpPr>
          <p:cNvPr id="4" name="Ondertitel 1">
            <a:extLst>
              <a:ext uri="{FF2B5EF4-FFF2-40B4-BE49-F238E27FC236}">
                <a16:creationId xmlns:a16="http://schemas.microsoft.com/office/drawing/2014/main" id="{47C5A291-025B-6380-6EBE-7715589FA4FC}"/>
              </a:ext>
            </a:extLst>
          </p:cNvPr>
          <p:cNvSpPr txBox="1">
            <a:spLocks/>
          </p:cNvSpPr>
          <p:nvPr/>
        </p:nvSpPr>
        <p:spPr>
          <a:xfrm>
            <a:off x="11916121" y="0"/>
            <a:ext cx="275879" cy="506896"/>
          </a:xfrm>
          <a:prstGeom prst="rect">
            <a:avLst/>
          </a:prstGeom>
        </p:spPr>
        <p:txBody>
          <a:bodyPr lIns="0" tIns="0" rIns="0" bIns="0">
            <a:normAutofit fontScale="70000" lnSpcReduction="20000"/>
          </a:bodyPr>
          <a:lstStyle>
            <a:lvl1pPr marL="0" marR="0" indent="0" algn="l" defTabSz="914400" rtl="0" eaLnBrk="1" fontAlgn="auto" latinLnBrk="0" hangingPunct="1">
              <a:lnSpc>
                <a:spcPct val="90000"/>
              </a:lnSpc>
              <a:spcBef>
                <a:spcPts val="1000"/>
              </a:spcBef>
              <a:spcAft>
                <a:spcPts val="0"/>
              </a:spcAft>
              <a:buClr>
                <a:schemeClr val="tx1"/>
              </a:buClr>
              <a:buSzPct val="131000"/>
              <a:buFontTx/>
              <a:buNone/>
              <a:tabLst/>
              <a:defRPr sz="2400" kern="1200">
                <a:solidFill>
                  <a:schemeClr val="tx1"/>
                </a:solidFill>
                <a:latin typeface="Arial" panose="020B0604020202020204" pitchFamily="34" charset="0"/>
                <a:ea typeface="+mn-ea"/>
                <a:cs typeface="Arial" panose="020B0604020202020204" pitchFamily="34" charset="0"/>
              </a:defRPr>
            </a:lvl1pPr>
            <a:lvl2pPr marL="360000" indent="-171450"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Arial" panose="020B0604020202020204" pitchFamily="34" charset="0"/>
                <a:ea typeface="+mn-ea"/>
                <a:cs typeface="Arial" panose="020B0604020202020204" pitchFamily="34" charset="0"/>
              </a:defRPr>
            </a:lvl2pPr>
            <a:lvl3pPr marL="648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3pPr>
            <a:lvl4pPr marL="864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4pPr>
            <a:lvl5pPr marL="801688" indent="-254000" algn="l" defTabSz="914400" rtl="0" eaLnBrk="1" latinLnBrk="0" hangingPunct="1">
              <a:lnSpc>
                <a:spcPct val="90000"/>
              </a:lnSpc>
              <a:spcBef>
                <a:spcPts val="500"/>
              </a:spcBef>
              <a:buFont typeface="Courier New" panose="02070309020205020404" pitchFamily="49" charset="0"/>
              <a:buChar char="o"/>
              <a:tabLst/>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a:p>
            <a:r>
              <a:rPr lang="nl-NL" dirty="0"/>
              <a:t>3</a:t>
            </a:r>
          </a:p>
          <a:p>
            <a:pPr marL="342900" indent="-342900">
              <a:buFont typeface="Arial" panose="020B0604020202020204" pitchFamily="34" charset="0"/>
              <a:buChar char="•"/>
            </a:pPr>
            <a:endParaRPr lang="nl-BE" dirty="0"/>
          </a:p>
        </p:txBody>
      </p:sp>
    </p:spTree>
    <p:extLst>
      <p:ext uri="{BB962C8B-B14F-4D97-AF65-F5344CB8AC3E}">
        <p14:creationId xmlns:p14="http://schemas.microsoft.com/office/powerpoint/2010/main" val="2625802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A2124F63-E2BC-3243-A35A-B0E44B246A71}"/>
              </a:ext>
            </a:extLst>
          </p:cNvPr>
          <p:cNvSpPr>
            <a:spLocks noGrp="1"/>
          </p:cNvSpPr>
          <p:nvPr>
            <p:ph type="subTitle" idx="1"/>
          </p:nvPr>
        </p:nvSpPr>
        <p:spPr/>
        <p:txBody>
          <a:bodyPr>
            <a:normAutofit/>
          </a:bodyPr>
          <a:lstStyle/>
          <a:p>
            <a:pPr marL="342900" indent="-342900">
              <a:buFont typeface="Arial" panose="020B0604020202020204" pitchFamily="34" charset="0"/>
              <a:buChar char="•"/>
            </a:pPr>
            <a:r>
              <a:rPr lang="nl-NL" dirty="0" err="1"/>
              <a:t>Introduction</a:t>
            </a:r>
            <a:endParaRPr lang="nl-NL" dirty="0"/>
          </a:p>
          <a:p>
            <a:pPr marL="342900" indent="-342900">
              <a:buFont typeface="Arial" panose="020B0604020202020204" pitchFamily="34" charset="0"/>
              <a:buChar char="•"/>
            </a:pPr>
            <a:r>
              <a:rPr lang="nl-NL" b="1" dirty="0" err="1"/>
              <a:t>Results</a:t>
            </a:r>
            <a:endParaRPr lang="nl-NL" b="1" dirty="0"/>
          </a:p>
          <a:p>
            <a:pPr marL="702900" lvl="1" indent="-342900"/>
            <a:r>
              <a:rPr lang="nl-NL" dirty="0"/>
              <a:t>PCB design</a:t>
            </a:r>
          </a:p>
          <a:p>
            <a:pPr marL="702900" lvl="1" indent="-342900"/>
            <a:r>
              <a:rPr lang="nl-NL" dirty="0" err="1"/>
              <a:t>Mechanical</a:t>
            </a:r>
            <a:r>
              <a:rPr lang="nl-NL" dirty="0"/>
              <a:t> design</a:t>
            </a:r>
          </a:p>
          <a:p>
            <a:pPr marL="342900" indent="-342900">
              <a:buFont typeface="Arial" panose="020B0604020202020204" pitchFamily="34" charset="0"/>
              <a:buChar char="•"/>
            </a:pPr>
            <a:r>
              <a:rPr lang="nl-NL" dirty="0"/>
              <a:t>Issues</a:t>
            </a:r>
          </a:p>
          <a:p>
            <a:pPr marL="342900" indent="-342900">
              <a:buFont typeface="Arial" panose="020B0604020202020204" pitchFamily="34" charset="0"/>
              <a:buChar char="•"/>
            </a:pPr>
            <a:endParaRPr lang="nl-BE" dirty="0"/>
          </a:p>
        </p:txBody>
      </p:sp>
      <p:sp>
        <p:nvSpPr>
          <p:cNvPr id="3" name="Titel 2">
            <a:extLst>
              <a:ext uri="{FF2B5EF4-FFF2-40B4-BE49-F238E27FC236}">
                <a16:creationId xmlns:a16="http://schemas.microsoft.com/office/drawing/2014/main" id="{D126EB3D-301E-194D-84D3-70F8E8CAE609}"/>
              </a:ext>
            </a:extLst>
          </p:cNvPr>
          <p:cNvSpPr>
            <a:spLocks noGrp="1"/>
          </p:cNvSpPr>
          <p:nvPr>
            <p:ph type="ctrTitle"/>
          </p:nvPr>
        </p:nvSpPr>
        <p:spPr/>
        <p:txBody>
          <a:bodyPr/>
          <a:lstStyle/>
          <a:p>
            <a:r>
              <a:rPr lang="nl-NL" dirty="0" err="1"/>
              <a:t>Table</a:t>
            </a:r>
            <a:r>
              <a:rPr lang="nl-NL" dirty="0"/>
              <a:t> of content</a:t>
            </a:r>
            <a:endParaRPr lang="nl-BE" dirty="0"/>
          </a:p>
        </p:txBody>
      </p:sp>
      <p:sp>
        <p:nvSpPr>
          <p:cNvPr id="4" name="Ondertitel 1">
            <a:extLst>
              <a:ext uri="{FF2B5EF4-FFF2-40B4-BE49-F238E27FC236}">
                <a16:creationId xmlns:a16="http://schemas.microsoft.com/office/drawing/2014/main" id="{340894B9-645B-2AF9-963B-C7E5AD600F20}"/>
              </a:ext>
            </a:extLst>
          </p:cNvPr>
          <p:cNvSpPr txBox="1">
            <a:spLocks/>
          </p:cNvSpPr>
          <p:nvPr/>
        </p:nvSpPr>
        <p:spPr>
          <a:xfrm>
            <a:off x="11916121" y="0"/>
            <a:ext cx="275879" cy="506896"/>
          </a:xfrm>
          <a:prstGeom prst="rect">
            <a:avLst/>
          </a:prstGeom>
        </p:spPr>
        <p:txBody>
          <a:bodyPr lIns="0" tIns="0" rIns="0" bIns="0">
            <a:normAutofit fontScale="70000" lnSpcReduction="20000"/>
          </a:bodyPr>
          <a:lstStyle>
            <a:lvl1pPr marL="0" marR="0" indent="0" algn="l" defTabSz="914400" rtl="0" eaLnBrk="1" fontAlgn="auto" latinLnBrk="0" hangingPunct="1">
              <a:lnSpc>
                <a:spcPct val="90000"/>
              </a:lnSpc>
              <a:spcBef>
                <a:spcPts val="1000"/>
              </a:spcBef>
              <a:spcAft>
                <a:spcPts val="0"/>
              </a:spcAft>
              <a:buClr>
                <a:schemeClr val="tx1"/>
              </a:buClr>
              <a:buSzPct val="131000"/>
              <a:buFontTx/>
              <a:buNone/>
              <a:tabLst/>
              <a:defRPr sz="2400" kern="1200">
                <a:solidFill>
                  <a:schemeClr val="tx1"/>
                </a:solidFill>
                <a:latin typeface="Arial" panose="020B0604020202020204" pitchFamily="34" charset="0"/>
                <a:ea typeface="+mn-ea"/>
                <a:cs typeface="Arial" panose="020B0604020202020204" pitchFamily="34" charset="0"/>
              </a:defRPr>
            </a:lvl1pPr>
            <a:lvl2pPr marL="360000" indent="-171450"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Arial" panose="020B0604020202020204" pitchFamily="34" charset="0"/>
                <a:ea typeface="+mn-ea"/>
                <a:cs typeface="Arial" panose="020B0604020202020204" pitchFamily="34" charset="0"/>
              </a:defRPr>
            </a:lvl2pPr>
            <a:lvl3pPr marL="648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3pPr>
            <a:lvl4pPr marL="864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4pPr>
            <a:lvl5pPr marL="801688" indent="-254000" algn="l" defTabSz="914400" rtl="0" eaLnBrk="1" latinLnBrk="0" hangingPunct="1">
              <a:lnSpc>
                <a:spcPct val="90000"/>
              </a:lnSpc>
              <a:spcBef>
                <a:spcPts val="500"/>
              </a:spcBef>
              <a:buFont typeface="Courier New" panose="02070309020205020404" pitchFamily="49" charset="0"/>
              <a:buChar char="o"/>
              <a:tabLst/>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a:p>
            <a:r>
              <a:rPr lang="nl-NL" dirty="0"/>
              <a:t>4</a:t>
            </a:r>
          </a:p>
          <a:p>
            <a:pPr marL="342900" indent="-342900">
              <a:buFont typeface="Arial" panose="020B0604020202020204" pitchFamily="34" charset="0"/>
              <a:buChar char="•"/>
            </a:pPr>
            <a:endParaRPr lang="nl-BE" dirty="0"/>
          </a:p>
        </p:txBody>
      </p:sp>
    </p:spTree>
    <p:extLst>
      <p:ext uri="{BB962C8B-B14F-4D97-AF65-F5344CB8AC3E}">
        <p14:creationId xmlns:p14="http://schemas.microsoft.com/office/powerpoint/2010/main" val="122973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92CDD-7608-0B49-9684-A35413B32353}"/>
              </a:ext>
            </a:extLst>
          </p:cNvPr>
          <p:cNvSpPr>
            <a:spLocks noGrp="1"/>
          </p:cNvSpPr>
          <p:nvPr>
            <p:ph type="ctrTitle"/>
          </p:nvPr>
        </p:nvSpPr>
        <p:spPr/>
        <p:txBody>
          <a:bodyPr/>
          <a:lstStyle/>
          <a:p>
            <a:r>
              <a:rPr lang="nl-NL" sz="3500" dirty="0" err="1"/>
              <a:t>Results</a:t>
            </a:r>
            <a:br>
              <a:rPr lang="nl-NL" dirty="0"/>
            </a:br>
            <a:r>
              <a:rPr lang="nl-NL" sz="2400" dirty="0"/>
              <a:t>PCB Design</a:t>
            </a:r>
            <a:endParaRPr lang="nl-BE" dirty="0"/>
          </a:p>
        </p:txBody>
      </p:sp>
      <p:sp>
        <p:nvSpPr>
          <p:cNvPr id="5" name="Ondertitel 1">
            <a:extLst>
              <a:ext uri="{FF2B5EF4-FFF2-40B4-BE49-F238E27FC236}">
                <a16:creationId xmlns:a16="http://schemas.microsoft.com/office/drawing/2014/main" id="{F224B437-A2F9-A3F5-0065-B1BD87F4AB87}"/>
              </a:ext>
            </a:extLst>
          </p:cNvPr>
          <p:cNvSpPr txBox="1">
            <a:spLocks/>
          </p:cNvSpPr>
          <p:nvPr/>
        </p:nvSpPr>
        <p:spPr>
          <a:xfrm>
            <a:off x="515938" y="2528888"/>
            <a:ext cx="11160124" cy="22089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endParaRPr lang="nl-BE" dirty="0"/>
          </a:p>
        </p:txBody>
      </p:sp>
      <p:sp>
        <p:nvSpPr>
          <p:cNvPr id="6" name="Ondertitel 1">
            <a:extLst>
              <a:ext uri="{FF2B5EF4-FFF2-40B4-BE49-F238E27FC236}">
                <a16:creationId xmlns:a16="http://schemas.microsoft.com/office/drawing/2014/main" id="{060D0282-AA98-0324-9AD9-1A438CCC12DD}"/>
              </a:ext>
            </a:extLst>
          </p:cNvPr>
          <p:cNvSpPr txBox="1">
            <a:spLocks/>
          </p:cNvSpPr>
          <p:nvPr/>
        </p:nvSpPr>
        <p:spPr>
          <a:xfrm>
            <a:off x="515939" y="2528887"/>
            <a:ext cx="11160124" cy="22089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Altium Designer</a:t>
            </a:r>
          </a:p>
          <a:p>
            <a:r>
              <a:rPr lang="en-GB" dirty="0"/>
              <a:t>Sub schematics</a:t>
            </a:r>
          </a:p>
          <a:p>
            <a:r>
              <a:rPr lang="en-GB" dirty="0"/>
              <a:t>Power supply</a:t>
            </a:r>
          </a:p>
          <a:p>
            <a:r>
              <a:rPr lang="en-GB" dirty="0"/>
              <a:t>Two input voltages</a:t>
            </a:r>
          </a:p>
          <a:p>
            <a:endParaRPr lang="en-GB" dirty="0"/>
          </a:p>
        </p:txBody>
      </p:sp>
      <p:pic>
        <p:nvPicPr>
          <p:cNvPr id="8" name="Afbeelding 7">
            <a:extLst>
              <a:ext uri="{FF2B5EF4-FFF2-40B4-BE49-F238E27FC236}">
                <a16:creationId xmlns:a16="http://schemas.microsoft.com/office/drawing/2014/main" id="{3C2C34FD-93D2-6B91-43A1-60ECA8CC4FB2}"/>
              </a:ext>
            </a:extLst>
          </p:cNvPr>
          <p:cNvPicPr>
            <a:picLocks noChangeAspect="1"/>
          </p:cNvPicPr>
          <p:nvPr/>
        </p:nvPicPr>
        <p:blipFill>
          <a:blip r:embed="rId3"/>
          <a:stretch>
            <a:fillRect/>
          </a:stretch>
        </p:blipFill>
        <p:spPr>
          <a:xfrm>
            <a:off x="4259584" y="866773"/>
            <a:ext cx="6657597" cy="4354932"/>
          </a:xfrm>
          <a:prstGeom prst="rect">
            <a:avLst/>
          </a:prstGeom>
        </p:spPr>
      </p:pic>
      <p:sp>
        <p:nvSpPr>
          <p:cNvPr id="7" name="Ondertitel 1">
            <a:extLst>
              <a:ext uri="{FF2B5EF4-FFF2-40B4-BE49-F238E27FC236}">
                <a16:creationId xmlns:a16="http://schemas.microsoft.com/office/drawing/2014/main" id="{8DFFAD96-9895-CA10-FB29-DFAE8992C3B1}"/>
              </a:ext>
            </a:extLst>
          </p:cNvPr>
          <p:cNvSpPr txBox="1">
            <a:spLocks/>
          </p:cNvSpPr>
          <p:nvPr/>
        </p:nvSpPr>
        <p:spPr>
          <a:xfrm>
            <a:off x="11916121" y="0"/>
            <a:ext cx="275879" cy="506896"/>
          </a:xfrm>
          <a:prstGeom prst="rect">
            <a:avLst/>
          </a:prstGeom>
        </p:spPr>
        <p:txBody>
          <a:bodyPr lIns="0" tIns="0" rIns="0" bIns="0">
            <a:normAutofit fontScale="70000" lnSpcReduction="20000"/>
          </a:bodyPr>
          <a:lstStyle>
            <a:lvl1pPr marL="0" marR="0" indent="0" algn="l" defTabSz="914400" rtl="0" eaLnBrk="1" fontAlgn="auto" latinLnBrk="0" hangingPunct="1">
              <a:lnSpc>
                <a:spcPct val="90000"/>
              </a:lnSpc>
              <a:spcBef>
                <a:spcPts val="1000"/>
              </a:spcBef>
              <a:spcAft>
                <a:spcPts val="0"/>
              </a:spcAft>
              <a:buClr>
                <a:schemeClr val="tx1"/>
              </a:buClr>
              <a:buSzPct val="131000"/>
              <a:buFontTx/>
              <a:buNone/>
              <a:tabLst/>
              <a:defRPr sz="2400" kern="1200">
                <a:solidFill>
                  <a:schemeClr val="tx1"/>
                </a:solidFill>
                <a:latin typeface="Arial" panose="020B0604020202020204" pitchFamily="34" charset="0"/>
                <a:ea typeface="+mn-ea"/>
                <a:cs typeface="Arial" panose="020B0604020202020204" pitchFamily="34" charset="0"/>
              </a:defRPr>
            </a:lvl1pPr>
            <a:lvl2pPr marL="360000" indent="-171450"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Arial" panose="020B0604020202020204" pitchFamily="34" charset="0"/>
                <a:ea typeface="+mn-ea"/>
                <a:cs typeface="Arial" panose="020B0604020202020204" pitchFamily="34" charset="0"/>
              </a:defRPr>
            </a:lvl2pPr>
            <a:lvl3pPr marL="648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3pPr>
            <a:lvl4pPr marL="864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4pPr>
            <a:lvl5pPr marL="801688" indent="-254000" algn="l" defTabSz="914400" rtl="0" eaLnBrk="1" latinLnBrk="0" hangingPunct="1">
              <a:lnSpc>
                <a:spcPct val="90000"/>
              </a:lnSpc>
              <a:spcBef>
                <a:spcPts val="500"/>
              </a:spcBef>
              <a:buFont typeface="Courier New" panose="02070309020205020404" pitchFamily="49" charset="0"/>
              <a:buChar char="o"/>
              <a:tabLst/>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a:p>
            <a:r>
              <a:rPr lang="nl-NL" dirty="0"/>
              <a:t>5</a:t>
            </a:r>
          </a:p>
          <a:p>
            <a:pPr marL="342900" indent="-342900">
              <a:buFont typeface="Arial" panose="020B0604020202020204" pitchFamily="34" charset="0"/>
              <a:buChar char="•"/>
            </a:pPr>
            <a:endParaRPr lang="nl-BE" dirty="0"/>
          </a:p>
        </p:txBody>
      </p:sp>
    </p:spTree>
    <p:extLst>
      <p:ext uri="{BB962C8B-B14F-4D97-AF65-F5344CB8AC3E}">
        <p14:creationId xmlns:p14="http://schemas.microsoft.com/office/powerpoint/2010/main" val="257749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92CDD-7608-0B49-9684-A35413B32353}"/>
              </a:ext>
            </a:extLst>
          </p:cNvPr>
          <p:cNvSpPr>
            <a:spLocks noGrp="1"/>
          </p:cNvSpPr>
          <p:nvPr>
            <p:ph type="ctrTitle"/>
          </p:nvPr>
        </p:nvSpPr>
        <p:spPr/>
        <p:txBody>
          <a:bodyPr/>
          <a:lstStyle/>
          <a:p>
            <a:r>
              <a:rPr lang="nl-NL" sz="3500" dirty="0" err="1"/>
              <a:t>Results</a:t>
            </a:r>
            <a:br>
              <a:rPr lang="nl-NL" dirty="0"/>
            </a:br>
            <a:r>
              <a:rPr lang="nl-NL" sz="2400" dirty="0"/>
              <a:t>PCB Design</a:t>
            </a:r>
            <a:endParaRPr lang="nl-BE" dirty="0"/>
          </a:p>
        </p:txBody>
      </p:sp>
      <p:sp>
        <p:nvSpPr>
          <p:cNvPr id="5" name="Ondertitel 1">
            <a:extLst>
              <a:ext uri="{FF2B5EF4-FFF2-40B4-BE49-F238E27FC236}">
                <a16:creationId xmlns:a16="http://schemas.microsoft.com/office/drawing/2014/main" id="{F224B437-A2F9-A3F5-0065-B1BD87F4AB87}"/>
              </a:ext>
            </a:extLst>
          </p:cNvPr>
          <p:cNvSpPr txBox="1">
            <a:spLocks/>
          </p:cNvSpPr>
          <p:nvPr/>
        </p:nvSpPr>
        <p:spPr>
          <a:xfrm>
            <a:off x="515938" y="2528888"/>
            <a:ext cx="11160124" cy="22089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endParaRPr lang="nl-BE" dirty="0"/>
          </a:p>
        </p:txBody>
      </p:sp>
      <p:sp>
        <p:nvSpPr>
          <p:cNvPr id="6" name="Ondertitel 1">
            <a:extLst>
              <a:ext uri="{FF2B5EF4-FFF2-40B4-BE49-F238E27FC236}">
                <a16:creationId xmlns:a16="http://schemas.microsoft.com/office/drawing/2014/main" id="{060D0282-AA98-0324-9AD9-1A438CCC12DD}"/>
              </a:ext>
            </a:extLst>
          </p:cNvPr>
          <p:cNvSpPr txBox="1">
            <a:spLocks/>
          </p:cNvSpPr>
          <p:nvPr/>
        </p:nvSpPr>
        <p:spPr>
          <a:xfrm>
            <a:off x="515939" y="2528887"/>
            <a:ext cx="11160124" cy="22089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Controller circuit</a:t>
            </a:r>
          </a:p>
          <a:p>
            <a:r>
              <a:rPr lang="en-GB" dirty="0" err="1"/>
              <a:t>ATmega</a:t>
            </a:r>
            <a:endParaRPr lang="en-GB" dirty="0"/>
          </a:p>
          <a:p>
            <a:r>
              <a:rPr lang="en-GB" dirty="0"/>
              <a:t>PWM</a:t>
            </a:r>
          </a:p>
          <a:p>
            <a:endParaRPr lang="en-GB" dirty="0"/>
          </a:p>
          <a:p>
            <a:endParaRPr lang="en-GB" dirty="0"/>
          </a:p>
          <a:p>
            <a:endParaRPr lang="en-GB" dirty="0"/>
          </a:p>
        </p:txBody>
      </p:sp>
      <p:pic>
        <p:nvPicPr>
          <p:cNvPr id="10" name="Afbeelding 9" descr="Afbeelding met apparaat&#10;&#10;Automatisch gegenereerde beschrijving">
            <a:extLst>
              <a:ext uri="{FF2B5EF4-FFF2-40B4-BE49-F238E27FC236}">
                <a16:creationId xmlns:a16="http://schemas.microsoft.com/office/drawing/2014/main" id="{2111DA5B-CD80-7D8D-1CA2-014CE6F1DC42}"/>
              </a:ext>
            </a:extLst>
          </p:cNvPr>
          <p:cNvPicPr>
            <a:picLocks noChangeAspect="1"/>
          </p:cNvPicPr>
          <p:nvPr/>
        </p:nvPicPr>
        <p:blipFill rotWithShape="1">
          <a:blip r:embed="rId3"/>
          <a:srcRect t="11542" b="10309"/>
          <a:stretch/>
        </p:blipFill>
        <p:spPr bwMode="auto">
          <a:xfrm>
            <a:off x="3637814" y="1834125"/>
            <a:ext cx="8038247" cy="3366266"/>
          </a:xfrm>
          <a:prstGeom prst="rect">
            <a:avLst/>
          </a:prstGeom>
          <a:ln>
            <a:noFill/>
          </a:ln>
          <a:extLst>
            <a:ext uri="{53640926-AAD7-44D8-BBD7-CCE9431645EC}">
              <a14:shadowObscured xmlns:a14="http://schemas.microsoft.com/office/drawing/2010/main"/>
            </a:ext>
          </a:extLst>
        </p:spPr>
      </p:pic>
      <p:sp>
        <p:nvSpPr>
          <p:cNvPr id="7" name="Ondertitel 1">
            <a:extLst>
              <a:ext uri="{FF2B5EF4-FFF2-40B4-BE49-F238E27FC236}">
                <a16:creationId xmlns:a16="http://schemas.microsoft.com/office/drawing/2014/main" id="{B687D64F-3204-C9FE-3EC2-ED5169D9D0DC}"/>
              </a:ext>
            </a:extLst>
          </p:cNvPr>
          <p:cNvSpPr txBox="1">
            <a:spLocks/>
          </p:cNvSpPr>
          <p:nvPr/>
        </p:nvSpPr>
        <p:spPr>
          <a:xfrm>
            <a:off x="11916121" y="0"/>
            <a:ext cx="275879" cy="506896"/>
          </a:xfrm>
          <a:prstGeom prst="rect">
            <a:avLst/>
          </a:prstGeom>
        </p:spPr>
        <p:txBody>
          <a:bodyPr lIns="0" tIns="0" rIns="0" bIns="0">
            <a:normAutofit fontScale="70000" lnSpcReduction="20000"/>
          </a:bodyPr>
          <a:lstStyle>
            <a:lvl1pPr marL="0" marR="0" indent="0" algn="l" defTabSz="914400" rtl="0" eaLnBrk="1" fontAlgn="auto" latinLnBrk="0" hangingPunct="1">
              <a:lnSpc>
                <a:spcPct val="90000"/>
              </a:lnSpc>
              <a:spcBef>
                <a:spcPts val="1000"/>
              </a:spcBef>
              <a:spcAft>
                <a:spcPts val="0"/>
              </a:spcAft>
              <a:buClr>
                <a:schemeClr val="tx1"/>
              </a:buClr>
              <a:buSzPct val="131000"/>
              <a:buFontTx/>
              <a:buNone/>
              <a:tabLst/>
              <a:defRPr sz="2400" kern="1200">
                <a:solidFill>
                  <a:schemeClr val="tx1"/>
                </a:solidFill>
                <a:latin typeface="Arial" panose="020B0604020202020204" pitchFamily="34" charset="0"/>
                <a:ea typeface="+mn-ea"/>
                <a:cs typeface="Arial" panose="020B0604020202020204" pitchFamily="34" charset="0"/>
              </a:defRPr>
            </a:lvl1pPr>
            <a:lvl2pPr marL="360000" indent="-171450"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Arial" panose="020B0604020202020204" pitchFamily="34" charset="0"/>
                <a:ea typeface="+mn-ea"/>
                <a:cs typeface="Arial" panose="020B0604020202020204" pitchFamily="34" charset="0"/>
              </a:defRPr>
            </a:lvl2pPr>
            <a:lvl3pPr marL="648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3pPr>
            <a:lvl4pPr marL="864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4pPr>
            <a:lvl5pPr marL="801688" indent="-254000" algn="l" defTabSz="914400" rtl="0" eaLnBrk="1" latinLnBrk="0" hangingPunct="1">
              <a:lnSpc>
                <a:spcPct val="90000"/>
              </a:lnSpc>
              <a:spcBef>
                <a:spcPts val="500"/>
              </a:spcBef>
              <a:buFont typeface="Courier New" panose="02070309020205020404" pitchFamily="49" charset="0"/>
              <a:buChar char="o"/>
              <a:tabLst/>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a:p>
            <a:r>
              <a:rPr lang="nl-NL" dirty="0"/>
              <a:t>6</a:t>
            </a:r>
          </a:p>
          <a:p>
            <a:pPr marL="342900" indent="-342900">
              <a:buFont typeface="Arial" panose="020B0604020202020204" pitchFamily="34" charset="0"/>
              <a:buChar char="•"/>
            </a:pPr>
            <a:endParaRPr lang="nl-BE" dirty="0"/>
          </a:p>
        </p:txBody>
      </p:sp>
    </p:spTree>
    <p:extLst>
      <p:ext uri="{BB962C8B-B14F-4D97-AF65-F5344CB8AC3E}">
        <p14:creationId xmlns:p14="http://schemas.microsoft.com/office/powerpoint/2010/main" val="405983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92CDD-7608-0B49-9684-A35413B32353}"/>
              </a:ext>
            </a:extLst>
          </p:cNvPr>
          <p:cNvSpPr>
            <a:spLocks noGrp="1"/>
          </p:cNvSpPr>
          <p:nvPr>
            <p:ph type="ctrTitle"/>
          </p:nvPr>
        </p:nvSpPr>
        <p:spPr/>
        <p:txBody>
          <a:bodyPr/>
          <a:lstStyle/>
          <a:p>
            <a:r>
              <a:rPr lang="nl-NL" sz="3500" dirty="0" err="1"/>
              <a:t>Results</a:t>
            </a:r>
            <a:br>
              <a:rPr lang="nl-NL" dirty="0"/>
            </a:br>
            <a:r>
              <a:rPr lang="nl-NL" sz="2400" dirty="0"/>
              <a:t>PCB Design</a:t>
            </a:r>
            <a:endParaRPr lang="nl-BE" dirty="0"/>
          </a:p>
        </p:txBody>
      </p:sp>
      <p:sp>
        <p:nvSpPr>
          <p:cNvPr id="5" name="Ondertitel 1">
            <a:extLst>
              <a:ext uri="{FF2B5EF4-FFF2-40B4-BE49-F238E27FC236}">
                <a16:creationId xmlns:a16="http://schemas.microsoft.com/office/drawing/2014/main" id="{F224B437-A2F9-A3F5-0065-B1BD87F4AB87}"/>
              </a:ext>
            </a:extLst>
          </p:cNvPr>
          <p:cNvSpPr txBox="1">
            <a:spLocks/>
          </p:cNvSpPr>
          <p:nvPr/>
        </p:nvSpPr>
        <p:spPr>
          <a:xfrm>
            <a:off x="515938" y="2528888"/>
            <a:ext cx="11160124" cy="22089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endParaRPr lang="nl-BE" dirty="0"/>
          </a:p>
        </p:txBody>
      </p:sp>
      <p:sp>
        <p:nvSpPr>
          <p:cNvPr id="6" name="Ondertitel 1">
            <a:extLst>
              <a:ext uri="{FF2B5EF4-FFF2-40B4-BE49-F238E27FC236}">
                <a16:creationId xmlns:a16="http://schemas.microsoft.com/office/drawing/2014/main" id="{060D0282-AA98-0324-9AD9-1A438CCC12DD}"/>
              </a:ext>
            </a:extLst>
          </p:cNvPr>
          <p:cNvSpPr txBox="1">
            <a:spLocks/>
          </p:cNvSpPr>
          <p:nvPr/>
        </p:nvSpPr>
        <p:spPr>
          <a:xfrm>
            <a:off x="515939" y="2528887"/>
            <a:ext cx="11160124" cy="22089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Amplifier circuit</a:t>
            </a:r>
          </a:p>
          <a:p>
            <a:r>
              <a:rPr lang="en-GB" dirty="0"/>
              <a:t>Two thermocouples</a:t>
            </a:r>
          </a:p>
          <a:p>
            <a:pPr marL="0" indent="0">
              <a:buNone/>
            </a:pPr>
            <a:endParaRPr lang="en-GB" dirty="0"/>
          </a:p>
          <a:p>
            <a:endParaRPr lang="en-GB" dirty="0"/>
          </a:p>
        </p:txBody>
      </p:sp>
      <p:pic>
        <p:nvPicPr>
          <p:cNvPr id="7" name="Afbeelding 6">
            <a:extLst>
              <a:ext uri="{FF2B5EF4-FFF2-40B4-BE49-F238E27FC236}">
                <a16:creationId xmlns:a16="http://schemas.microsoft.com/office/drawing/2014/main" id="{76CA7174-CC0C-F627-407E-C0960745992D}"/>
              </a:ext>
            </a:extLst>
          </p:cNvPr>
          <p:cNvPicPr>
            <a:picLocks noChangeAspect="1"/>
          </p:cNvPicPr>
          <p:nvPr/>
        </p:nvPicPr>
        <p:blipFill>
          <a:blip r:embed="rId3"/>
          <a:stretch>
            <a:fillRect/>
          </a:stretch>
        </p:blipFill>
        <p:spPr>
          <a:xfrm>
            <a:off x="5436706" y="718242"/>
            <a:ext cx="4531124" cy="4871345"/>
          </a:xfrm>
          <a:prstGeom prst="rect">
            <a:avLst/>
          </a:prstGeom>
        </p:spPr>
      </p:pic>
      <p:sp>
        <p:nvSpPr>
          <p:cNvPr id="8" name="Ondertitel 1">
            <a:extLst>
              <a:ext uri="{FF2B5EF4-FFF2-40B4-BE49-F238E27FC236}">
                <a16:creationId xmlns:a16="http://schemas.microsoft.com/office/drawing/2014/main" id="{D2B9B282-A3A1-5045-8F50-A9158028F0D4}"/>
              </a:ext>
            </a:extLst>
          </p:cNvPr>
          <p:cNvSpPr txBox="1">
            <a:spLocks/>
          </p:cNvSpPr>
          <p:nvPr/>
        </p:nvSpPr>
        <p:spPr>
          <a:xfrm>
            <a:off x="11916121" y="0"/>
            <a:ext cx="275879" cy="506896"/>
          </a:xfrm>
          <a:prstGeom prst="rect">
            <a:avLst/>
          </a:prstGeom>
        </p:spPr>
        <p:txBody>
          <a:bodyPr lIns="0" tIns="0" rIns="0" bIns="0">
            <a:normAutofit fontScale="70000" lnSpcReduction="20000"/>
          </a:bodyPr>
          <a:lstStyle>
            <a:lvl1pPr marL="0" marR="0" indent="0" algn="l" defTabSz="914400" rtl="0" eaLnBrk="1" fontAlgn="auto" latinLnBrk="0" hangingPunct="1">
              <a:lnSpc>
                <a:spcPct val="90000"/>
              </a:lnSpc>
              <a:spcBef>
                <a:spcPts val="1000"/>
              </a:spcBef>
              <a:spcAft>
                <a:spcPts val="0"/>
              </a:spcAft>
              <a:buClr>
                <a:schemeClr val="tx1"/>
              </a:buClr>
              <a:buSzPct val="131000"/>
              <a:buFontTx/>
              <a:buNone/>
              <a:tabLst/>
              <a:defRPr sz="2400" kern="1200">
                <a:solidFill>
                  <a:schemeClr val="tx1"/>
                </a:solidFill>
                <a:latin typeface="Arial" panose="020B0604020202020204" pitchFamily="34" charset="0"/>
                <a:ea typeface="+mn-ea"/>
                <a:cs typeface="Arial" panose="020B0604020202020204" pitchFamily="34" charset="0"/>
              </a:defRPr>
            </a:lvl1pPr>
            <a:lvl2pPr marL="360000" indent="-171450"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Arial" panose="020B0604020202020204" pitchFamily="34" charset="0"/>
                <a:ea typeface="+mn-ea"/>
                <a:cs typeface="Arial" panose="020B0604020202020204" pitchFamily="34" charset="0"/>
              </a:defRPr>
            </a:lvl2pPr>
            <a:lvl3pPr marL="648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3pPr>
            <a:lvl4pPr marL="864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4pPr>
            <a:lvl5pPr marL="801688" indent="-254000" algn="l" defTabSz="914400" rtl="0" eaLnBrk="1" latinLnBrk="0" hangingPunct="1">
              <a:lnSpc>
                <a:spcPct val="90000"/>
              </a:lnSpc>
              <a:spcBef>
                <a:spcPts val="500"/>
              </a:spcBef>
              <a:buFont typeface="Courier New" panose="02070309020205020404" pitchFamily="49" charset="0"/>
              <a:buChar char="o"/>
              <a:tabLst/>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a:p>
            <a:r>
              <a:rPr lang="nl-NL" dirty="0"/>
              <a:t>7</a:t>
            </a:r>
          </a:p>
          <a:p>
            <a:pPr marL="342900" indent="-342900">
              <a:buFont typeface="Arial" panose="020B0604020202020204" pitchFamily="34" charset="0"/>
              <a:buChar char="•"/>
            </a:pPr>
            <a:endParaRPr lang="nl-BE" dirty="0"/>
          </a:p>
        </p:txBody>
      </p:sp>
    </p:spTree>
    <p:extLst>
      <p:ext uri="{BB962C8B-B14F-4D97-AF65-F5344CB8AC3E}">
        <p14:creationId xmlns:p14="http://schemas.microsoft.com/office/powerpoint/2010/main" val="372162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92CDD-7608-0B49-9684-A35413B32353}"/>
              </a:ext>
            </a:extLst>
          </p:cNvPr>
          <p:cNvSpPr>
            <a:spLocks noGrp="1"/>
          </p:cNvSpPr>
          <p:nvPr>
            <p:ph type="ctrTitle"/>
          </p:nvPr>
        </p:nvSpPr>
        <p:spPr/>
        <p:txBody>
          <a:bodyPr/>
          <a:lstStyle/>
          <a:p>
            <a:r>
              <a:rPr lang="nl-NL" sz="3500" dirty="0" err="1"/>
              <a:t>Results</a:t>
            </a:r>
            <a:br>
              <a:rPr lang="nl-NL" dirty="0"/>
            </a:br>
            <a:r>
              <a:rPr lang="nl-NL" sz="2400" dirty="0"/>
              <a:t>PCB Design</a:t>
            </a:r>
            <a:endParaRPr lang="nl-BE" dirty="0"/>
          </a:p>
        </p:txBody>
      </p:sp>
      <p:sp>
        <p:nvSpPr>
          <p:cNvPr id="5" name="Ondertitel 1">
            <a:extLst>
              <a:ext uri="{FF2B5EF4-FFF2-40B4-BE49-F238E27FC236}">
                <a16:creationId xmlns:a16="http://schemas.microsoft.com/office/drawing/2014/main" id="{F224B437-A2F9-A3F5-0065-B1BD87F4AB87}"/>
              </a:ext>
            </a:extLst>
          </p:cNvPr>
          <p:cNvSpPr txBox="1">
            <a:spLocks/>
          </p:cNvSpPr>
          <p:nvPr/>
        </p:nvSpPr>
        <p:spPr>
          <a:xfrm>
            <a:off x="515938" y="2528888"/>
            <a:ext cx="11160124" cy="22089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endParaRPr lang="nl-BE" dirty="0"/>
          </a:p>
        </p:txBody>
      </p:sp>
      <p:sp>
        <p:nvSpPr>
          <p:cNvPr id="6" name="Ondertitel 1">
            <a:extLst>
              <a:ext uri="{FF2B5EF4-FFF2-40B4-BE49-F238E27FC236}">
                <a16:creationId xmlns:a16="http://schemas.microsoft.com/office/drawing/2014/main" id="{060D0282-AA98-0324-9AD9-1A438CCC12DD}"/>
              </a:ext>
            </a:extLst>
          </p:cNvPr>
          <p:cNvSpPr txBox="1">
            <a:spLocks/>
          </p:cNvSpPr>
          <p:nvPr/>
        </p:nvSpPr>
        <p:spPr>
          <a:xfrm>
            <a:off x="515939" y="2528887"/>
            <a:ext cx="11160124" cy="220898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t>ATmega</a:t>
            </a:r>
            <a:endParaRPr lang="en-GB" dirty="0"/>
          </a:p>
          <a:p>
            <a:r>
              <a:rPr lang="en-GB" dirty="0"/>
              <a:t>Input voltage</a:t>
            </a:r>
          </a:p>
          <a:p>
            <a:r>
              <a:rPr lang="en-GB" dirty="0"/>
              <a:t>Output voltage</a:t>
            </a:r>
          </a:p>
          <a:p>
            <a:r>
              <a:rPr lang="en-GB" dirty="0"/>
              <a:t>Amplifier circuit</a:t>
            </a:r>
          </a:p>
          <a:p>
            <a:r>
              <a:rPr lang="en-GB" dirty="0"/>
              <a:t>Display</a:t>
            </a:r>
          </a:p>
          <a:p>
            <a:r>
              <a:rPr lang="en-GB" dirty="0"/>
              <a:t>Encoder</a:t>
            </a:r>
          </a:p>
          <a:p>
            <a:endParaRPr lang="en-GB" dirty="0"/>
          </a:p>
        </p:txBody>
      </p:sp>
      <p:pic>
        <p:nvPicPr>
          <p:cNvPr id="7" name="Afbeelding 6">
            <a:extLst>
              <a:ext uri="{FF2B5EF4-FFF2-40B4-BE49-F238E27FC236}">
                <a16:creationId xmlns:a16="http://schemas.microsoft.com/office/drawing/2014/main" id="{03938736-2478-10FB-CD82-814E80D913EF}"/>
              </a:ext>
            </a:extLst>
          </p:cNvPr>
          <p:cNvPicPr>
            <a:picLocks noChangeAspect="1"/>
          </p:cNvPicPr>
          <p:nvPr/>
        </p:nvPicPr>
        <p:blipFill>
          <a:blip r:embed="rId3"/>
          <a:stretch>
            <a:fillRect/>
          </a:stretch>
        </p:blipFill>
        <p:spPr>
          <a:xfrm>
            <a:off x="4377717" y="931545"/>
            <a:ext cx="6120130" cy="4994910"/>
          </a:xfrm>
          <a:prstGeom prst="rect">
            <a:avLst/>
          </a:prstGeom>
        </p:spPr>
      </p:pic>
      <p:sp>
        <p:nvSpPr>
          <p:cNvPr id="8" name="Ondertitel 1">
            <a:extLst>
              <a:ext uri="{FF2B5EF4-FFF2-40B4-BE49-F238E27FC236}">
                <a16:creationId xmlns:a16="http://schemas.microsoft.com/office/drawing/2014/main" id="{E41419E0-DD04-580E-A554-3C5DC38CE4E1}"/>
              </a:ext>
            </a:extLst>
          </p:cNvPr>
          <p:cNvSpPr txBox="1">
            <a:spLocks/>
          </p:cNvSpPr>
          <p:nvPr/>
        </p:nvSpPr>
        <p:spPr>
          <a:xfrm>
            <a:off x="11916121" y="0"/>
            <a:ext cx="275879" cy="506896"/>
          </a:xfrm>
          <a:prstGeom prst="rect">
            <a:avLst/>
          </a:prstGeom>
        </p:spPr>
        <p:txBody>
          <a:bodyPr lIns="0" tIns="0" rIns="0" bIns="0">
            <a:normAutofit fontScale="70000" lnSpcReduction="20000"/>
          </a:bodyPr>
          <a:lstStyle>
            <a:lvl1pPr marL="0" marR="0" indent="0" algn="l" defTabSz="914400" rtl="0" eaLnBrk="1" fontAlgn="auto" latinLnBrk="0" hangingPunct="1">
              <a:lnSpc>
                <a:spcPct val="90000"/>
              </a:lnSpc>
              <a:spcBef>
                <a:spcPts val="1000"/>
              </a:spcBef>
              <a:spcAft>
                <a:spcPts val="0"/>
              </a:spcAft>
              <a:buClr>
                <a:schemeClr val="tx1"/>
              </a:buClr>
              <a:buSzPct val="131000"/>
              <a:buFontTx/>
              <a:buNone/>
              <a:tabLst/>
              <a:defRPr sz="2400" kern="1200">
                <a:solidFill>
                  <a:schemeClr val="tx1"/>
                </a:solidFill>
                <a:latin typeface="Arial" panose="020B0604020202020204" pitchFamily="34" charset="0"/>
                <a:ea typeface="+mn-ea"/>
                <a:cs typeface="Arial" panose="020B0604020202020204" pitchFamily="34" charset="0"/>
              </a:defRPr>
            </a:lvl1pPr>
            <a:lvl2pPr marL="360000" indent="-171450"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Arial" panose="020B0604020202020204" pitchFamily="34" charset="0"/>
                <a:ea typeface="+mn-ea"/>
                <a:cs typeface="Arial" panose="020B0604020202020204" pitchFamily="34" charset="0"/>
              </a:defRPr>
            </a:lvl2pPr>
            <a:lvl3pPr marL="648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3pPr>
            <a:lvl4pPr marL="864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4pPr>
            <a:lvl5pPr marL="801688" indent="-254000" algn="l" defTabSz="914400" rtl="0" eaLnBrk="1" latinLnBrk="0" hangingPunct="1">
              <a:lnSpc>
                <a:spcPct val="90000"/>
              </a:lnSpc>
              <a:spcBef>
                <a:spcPts val="500"/>
              </a:spcBef>
              <a:buFont typeface="Courier New" panose="02070309020205020404" pitchFamily="49" charset="0"/>
              <a:buChar char="o"/>
              <a:tabLst/>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a:p>
            <a:r>
              <a:rPr lang="nl-NL" dirty="0"/>
              <a:t>8</a:t>
            </a:r>
          </a:p>
          <a:p>
            <a:pPr marL="342900" indent="-342900">
              <a:buFont typeface="Arial" panose="020B0604020202020204" pitchFamily="34" charset="0"/>
              <a:buChar char="•"/>
            </a:pPr>
            <a:endParaRPr lang="nl-BE" dirty="0"/>
          </a:p>
        </p:txBody>
      </p:sp>
    </p:spTree>
    <p:extLst>
      <p:ext uri="{BB962C8B-B14F-4D97-AF65-F5344CB8AC3E}">
        <p14:creationId xmlns:p14="http://schemas.microsoft.com/office/powerpoint/2010/main" val="387382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92CDD-7608-0B49-9684-A35413B32353}"/>
              </a:ext>
            </a:extLst>
          </p:cNvPr>
          <p:cNvSpPr>
            <a:spLocks noGrp="1"/>
          </p:cNvSpPr>
          <p:nvPr>
            <p:ph type="ctrTitle"/>
          </p:nvPr>
        </p:nvSpPr>
        <p:spPr/>
        <p:txBody>
          <a:bodyPr/>
          <a:lstStyle/>
          <a:p>
            <a:r>
              <a:rPr lang="nl-NL" sz="3500" dirty="0" err="1"/>
              <a:t>Results</a:t>
            </a:r>
            <a:br>
              <a:rPr lang="nl-NL" dirty="0"/>
            </a:br>
            <a:r>
              <a:rPr lang="nl-NL" sz="2400" dirty="0"/>
              <a:t>PCB Design</a:t>
            </a:r>
            <a:endParaRPr lang="nl-BE" dirty="0"/>
          </a:p>
        </p:txBody>
      </p:sp>
      <p:sp>
        <p:nvSpPr>
          <p:cNvPr id="5" name="Ondertitel 1">
            <a:extLst>
              <a:ext uri="{FF2B5EF4-FFF2-40B4-BE49-F238E27FC236}">
                <a16:creationId xmlns:a16="http://schemas.microsoft.com/office/drawing/2014/main" id="{F224B437-A2F9-A3F5-0065-B1BD87F4AB87}"/>
              </a:ext>
            </a:extLst>
          </p:cNvPr>
          <p:cNvSpPr txBox="1">
            <a:spLocks/>
          </p:cNvSpPr>
          <p:nvPr/>
        </p:nvSpPr>
        <p:spPr>
          <a:xfrm>
            <a:off x="515938" y="2528888"/>
            <a:ext cx="11160124" cy="22089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endParaRPr lang="nl-BE" dirty="0"/>
          </a:p>
        </p:txBody>
      </p:sp>
      <p:sp>
        <p:nvSpPr>
          <p:cNvPr id="6" name="Ondertitel 1">
            <a:extLst>
              <a:ext uri="{FF2B5EF4-FFF2-40B4-BE49-F238E27FC236}">
                <a16:creationId xmlns:a16="http://schemas.microsoft.com/office/drawing/2014/main" id="{060D0282-AA98-0324-9AD9-1A438CCC12DD}"/>
              </a:ext>
            </a:extLst>
          </p:cNvPr>
          <p:cNvSpPr txBox="1">
            <a:spLocks/>
          </p:cNvSpPr>
          <p:nvPr/>
        </p:nvSpPr>
        <p:spPr>
          <a:xfrm>
            <a:off x="515939" y="2528887"/>
            <a:ext cx="11160124" cy="22089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User input</a:t>
            </a:r>
          </a:p>
          <a:p>
            <a:pPr lvl="1"/>
            <a:r>
              <a:rPr lang="en-GB" dirty="0"/>
              <a:t>Rotary encoder</a:t>
            </a:r>
          </a:p>
          <a:p>
            <a:r>
              <a:rPr lang="en-GB" dirty="0"/>
              <a:t>Visual output</a:t>
            </a:r>
          </a:p>
          <a:p>
            <a:pPr lvl="1"/>
            <a:r>
              <a:rPr lang="en-GB" dirty="0"/>
              <a:t>Display </a:t>
            </a:r>
          </a:p>
        </p:txBody>
      </p:sp>
      <p:pic>
        <p:nvPicPr>
          <p:cNvPr id="8" name="Afbeelding 7">
            <a:extLst>
              <a:ext uri="{FF2B5EF4-FFF2-40B4-BE49-F238E27FC236}">
                <a16:creationId xmlns:a16="http://schemas.microsoft.com/office/drawing/2014/main" id="{6F759BF9-3269-C41C-9791-894CE1E925B3}"/>
              </a:ext>
            </a:extLst>
          </p:cNvPr>
          <p:cNvPicPr>
            <a:picLocks noChangeAspect="1"/>
          </p:cNvPicPr>
          <p:nvPr/>
        </p:nvPicPr>
        <p:blipFill>
          <a:blip r:embed="rId3"/>
          <a:stretch>
            <a:fillRect/>
          </a:stretch>
        </p:blipFill>
        <p:spPr>
          <a:xfrm>
            <a:off x="3511583" y="1523130"/>
            <a:ext cx="8164479" cy="3324073"/>
          </a:xfrm>
          <a:prstGeom prst="rect">
            <a:avLst/>
          </a:prstGeom>
        </p:spPr>
      </p:pic>
      <p:sp>
        <p:nvSpPr>
          <p:cNvPr id="7" name="Ondertitel 1">
            <a:extLst>
              <a:ext uri="{FF2B5EF4-FFF2-40B4-BE49-F238E27FC236}">
                <a16:creationId xmlns:a16="http://schemas.microsoft.com/office/drawing/2014/main" id="{341317D3-E80E-B3B3-284F-33E22D738D8E}"/>
              </a:ext>
            </a:extLst>
          </p:cNvPr>
          <p:cNvSpPr txBox="1">
            <a:spLocks/>
          </p:cNvSpPr>
          <p:nvPr/>
        </p:nvSpPr>
        <p:spPr>
          <a:xfrm>
            <a:off x="11916121" y="0"/>
            <a:ext cx="275879" cy="506896"/>
          </a:xfrm>
          <a:prstGeom prst="rect">
            <a:avLst/>
          </a:prstGeom>
        </p:spPr>
        <p:txBody>
          <a:bodyPr lIns="0" tIns="0" rIns="0" bIns="0">
            <a:normAutofit fontScale="70000" lnSpcReduction="20000"/>
          </a:bodyPr>
          <a:lstStyle>
            <a:lvl1pPr marL="0" marR="0" indent="0" algn="l" defTabSz="914400" rtl="0" eaLnBrk="1" fontAlgn="auto" latinLnBrk="0" hangingPunct="1">
              <a:lnSpc>
                <a:spcPct val="90000"/>
              </a:lnSpc>
              <a:spcBef>
                <a:spcPts val="1000"/>
              </a:spcBef>
              <a:spcAft>
                <a:spcPts val="0"/>
              </a:spcAft>
              <a:buClr>
                <a:schemeClr val="tx1"/>
              </a:buClr>
              <a:buSzPct val="131000"/>
              <a:buFontTx/>
              <a:buNone/>
              <a:tabLst/>
              <a:defRPr sz="2400" kern="1200">
                <a:solidFill>
                  <a:schemeClr val="tx1"/>
                </a:solidFill>
                <a:latin typeface="Arial" panose="020B0604020202020204" pitchFamily="34" charset="0"/>
                <a:ea typeface="+mn-ea"/>
                <a:cs typeface="Arial" panose="020B0604020202020204" pitchFamily="34" charset="0"/>
              </a:defRPr>
            </a:lvl1pPr>
            <a:lvl2pPr marL="360000" indent="-171450"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Arial" panose="020B0604020202020204" pitchFamily="34" charset="0"/>
                <a:ea typeface="+mn-ea"/>
                <a:cs typeface="Arial" panose="020B0604020202020204" pitchFamily="34" charset="0"/>
              </a:defRPr>
            </a:lvl2pPr>
            <a:lvl3pPr marL="648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3pPr>
            <a:lvl4pPr marL="864000" indent="-254000" algn="l" defTabSz="914400" rtl="0" eaLnBrk="1" latinLnBrk="0" hangingPunct="1">
              <a:lnSpc>
                <a:spcPct val="90000"/>
              </a:lnSpc>
              <a:spcBef>
                <a:spcPts val="500"/>
              </a:spcBef>
              <a:buFont typeface="Wingdings" pitchFamily="2" charset="2"/>
              <a:buChar char="§"/>
              <a:tabLst/>
              <a:defRPr sz="2000" kern="1200">
                <a:solidFill>
                  <a:schemeClr val="tx1"/>
                </a:solidFill>
                <a:latin typeface="Arial" panose="020B0604020202020204" pitchFamily="34" charset="0"/>
                <a:ea typeface="+mn-ea"/>
                <a:cs typeface="Arial" panose="020B0604020202020204" pitchFamily="34" charset="0"/>
              </a:defRPr>
            </a:lvl4pPr>
            <a:lvl5pPr marL="801688" indent="-254000" algn="l" defTabSz="914400" rtl="0" eaLnBrk="1" latinLnBrk="0" hangingPunct="1">
              <a:lnSpc>
                <a:spcPct val="90000"/>
              </a:lnSpc>
              <a:spcBef>
                <a:spcPts val="500"/>
              </a:spcBef>
              <a:buFont typeface="Courier New" panose="02070309020205020404" pitchFamily="49" charset="0"/>
              <a:buChar char="o"/>
              <a:tabLst/>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a:p>
            <a:r>
              <a:rPr lang="nl-NL" dirty="0"/>
              <a:t>9</a:t>
            </a:r>
          </a:p>
          <a:p>
            <a:pPr marL="342900" indent="-342900">
              <a:buFont typeface="Arial" panose="020B0604020202020204" pitchFamily="34" charset="0"/>
              <a:buChar char="•"/>
            </a:pPr>
            <a:endParaRPr lang="nl-BE" dirty="0"/>
          </a:p>
        </p:txBody>
      </p:sp>
    </p:spTree>
    <p:extLst>
      <p:ext uri="{BB962C8B-B14F-4D97-AF65-F5344CB8AC3E}">
        <p14:creationId xmlns:p14="http://schemas.microsoft.com/office/powerpoint/2010/main" val="2461211728"/>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2691</TotalTime>
  <Words>814</Words>
  <Application>Microsoft Office PowerPoint</Application>
  <PresentationFormat>Breedbeeld</PresentationFormat>
  <Paragraphs>120</Paragraphs>
  <Slides>13</Slides>
  <Notes>13</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13</vt:i4>
      </vt:variant>
    </vt:vector>
  </HeadingPairs>
  <TitlesOfParts>
    <vt:vector size="18" baseType="lpstr">
      <vt:lpstr>Arial</vt:lpstr>
      <vt:lpstr>Calibri</vt:lpstr>
      <vt:lpstr>Courier New</vt:lpstr>
      <vt:lpstr>Wingdings</vt:lpstr>
      <vt:lpstr>Kantoorthema</vt:lpstr>
      <vt:lpstr>Project Design Soldering Station</vt:lpstr>
      <vt:lpstr>Table of content</vt:lpstr>
      <vt:lpstr>Introduction </vt:lpstr>
      <vt:lpstr>Table of content</vt:lpstr>
      <vt:lpstr>Results PCB Design</vt:lpstr>
      <vt:lpstr>Results PCB Design</vt:lpstr>
      <vt:lpstr>Results PCB Design</vt:lpstr>
      <vt:lpstr>Results PCB Design</vt:lpstr>
      <vt:lpstr>Results PCB Design</vt:lpstr>
      <vt:lpstr>Results Mechanical design</vt:lpstr>
      <vt:lpstr>Table of content</vt:lpstr>
      <vt:lpstr>Issues</vt:lpstr>
      <vt:lpstr>Project Design Soldering Station</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PXL meets &lt;name&gt;</dc:title>
  <dc:creator>Nick Daenen</dc:creator>
  <cp:lastModifiedBy>Sem Kirkels</cp:lastModifiedBy>
  <cp:revision>371</cp:revision>
  <dcterms:created xsi:type="dcterms:W3CDTF">2017-10-12T15:08:04Z</dcterms:created>
  <dcterms:modified xsi:type="dcterms:W3CDTF">2022-06-01T13:30:23Z</dcterms:modified>
</cp:coreProperties>
</file>