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5D23D-E2AF-417F-806D-920E4CEB4BA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CAEB3-47FE-42AD-80A3-01CC5CC6A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">
            <a:extLst>
              <a:ext uri="{FF2B5EF4-FFF2-40B4-BE49-F238E27FC236}">
                <a16:creationId xmlns:a16="http://schemas.microsoft.com/office/drawing/2014/main" id="{CE179E22-FBAF-42FF-A63A-9292E891A7FE}"/>
              </a:ext>
            </a:extLst>
          </p:cNvPr>
          <p:cNvSpPr/>
          <p:nvPr/>
        </p:nvSpPr>
        <p:spPr>
          <a:xfrm>
            <a:off x="5435600" y="0"/>
            <a:ext cx="9956800" cy="6858000"/>
          </a:xfrm>
          <a:prstGeom prst="parallelogram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A320559-70FB-4AF3-9BE3-06E1D2379B42}"/>
              </a:ext>
            </a:extLst>
          </p:cNvPr>
          <p:cNvSpPr txBox="1"/>
          <p:nvPr/>
        </p:nvSpPr>
        <p:spPr>
          <a:xfrm>
            <a:off x="6096000" y="5159179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 Koolen 2J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86D3360-71EB-419C-9D00-F5E876A4B229}"/>
              </a:ext>
            </a:extLst>
          </p:cNvPr>
          <p:cNvSpPr txBox="1"/>
          <p:nvPr/>
        </p:nvSpPr>
        <p:spPr>
          <a:xfrm>
            <a:off x="7664829" y="1305342"/>
            <a:ext cx="31181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Presentatie</a:t>
            </a:r>
            <a:endParaRPr lang="en-US" sz="4400" dirty="0"/>
          </a:p>
          <a:p>
            <a:r>
              <a:rPr lang="en-US" sz="4400" dirty="0"/>
              <a:t>Project</a:t>
            </a:r>
          </a:p>
          <a:p>
            <a:r>
              <a:rPr lang="en-US" sz="4400" dirty="0" err="1"/>
              <a:t>HealthOne</a:t>
            </a:r>
            <a:r>
              <a:rPr lang="en-US" sz="4400" dirty="0"/>
              <a:t> 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8593F39-38C5-477F-8340-ADB826F8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2" y="399287"/>
            <a:ext cx="3958772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2B29E-D869-4224-AD69-D417A5E0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618" y="653509"/>
            <a:ext cx="9905998" cy="1478570"/>
          </a:xfrm>
        </p:spPr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17" name="Tijdelijke aanduiding voor inhoud 16">
            <a:extLst>
              <a:ext uri="{FF2B5EF4-FFF2-40B4-BE49-F238E27FC236}">
                <a16:creationId xmlns:a16="http://schemas.microsoft.com/office/drawing/2014/main" id="{A9DC94D5-1824-408A-98A3-13E306EE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06303"/>
            <a:ext cx="9905999" cy="3541714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Programma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van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eisen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err="1">
                <a:latin typeface="Corbel" panose="020B0503020204020204" pitchFamily="34" charset="0"/>
                <a:cs typeface="Calibri" panose="020F0502020204030204" pitchFamily="34" charset="0"/>
              </a:rPr>
              <a:t>Projectplan</a:t>
            </a:r>
            <a:endParaRPr lang="en-US" altLang="en-US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err="1">
                <a:latin typeface="Corbel" panose="020B0503020204020204" pitchFamily="34" charset="0"/>
                <a:cs typeface="Calibri" panose="020F0502020204030204" pitchFamily="34" charset="0"/>
              </a:rPr>
              <a:t>Functioneel</a:t>
            </a:r>
            <a:r>
              <a:rPr lang="en-US" altLang="en-US" dirty="0">
                <a:latin typeface="Corbel" panose="020B050302020402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  <a:cs typeface="Calibri" panose="020F0502020204030204" pitchFamily="34" charset="0"/>
              </a:rPr>
              <a:t>Ontwerp</a:t>
            </a:r>
            <a:endParaRPr lang="en-US" altLang="en-US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 err="1">
                <a:latin typeface="Corbel" panose="020B0503020204020204" pitchFamily="34" charset="0"/>
                <a:cs typeface="Calibri" panose="020F0502020204030204" pitchFamily="34" charset="0"/>
              </a:rPr>
              <a:t>Projectplan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4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909F-A2A6-45DF-88E8-E482AEE1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617" y="0"/>
            <a:ext cx="6982910" cy="1478570"/>
          </a:xfrm>
        </p:spPr>
        <p:txBody>
          <a:bodyPr>
            <a:normAutofit/>
          </a:bodyPr>
          <a:lstStyle/>
          <a:p>
            <a:r>
              <a:rPr lang="en-US" sz="4000" dirty="0" err="1"/>
              <a:t>Programma</a:t>
            </a:r>
            <a:r>
              <a:rPr lang="en-US" sz="4000" dirty="0"/>
              <a:t> van </a:t>
            </a:r>
            <a:r>
              <a:rPr lang="en-US" sz="4000" dirty="0" err="1"/>
              <a:t>eisen</a:t>
            </a:r>
            <a:endParaRPr lang="en-US" sz="4000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6CB54624-093B-4F25-B003-4A2D0BE90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636549"/>
              </p:ext>
            </p:extLst>
          </p:nvPr>
        </p:nvGraphicFramePr>
        <p:xfrm>
          <a:off x="1065944" y="1454151"/>
          <a:ext cx="5030056" cy="4993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233">
                  <a:extLst>
                    <a:ext uri="{9D8B030D-6E8A-4147-A177-3AD203B41FA5}">
                      <a16:colId xmlns:a16="http://schemas.microsoft.com/office/drawing/2014/main" val="84722980"/>
                    </a:ext>
                  </a:extLst>
                </a:gridCol>
                <a:gridCol w="4693823">
                  <a:extLst>
                    <a:ext uri="{9D8B030D-6E8A-4147-A177-3AD203B41FA5}">
                      <a16:colId xmlns:a16="http://schemas.microsoft.com/office/drawing/2014/main" val="1551063060"/>
                    </a:ext>
                  </a:extLst>
                </a:gridCol>
              </a:tblGrid>
              <a:tr h="240760"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Producteisen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14651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effectLst/>
                        </a:rPr>
                        <a:t>Nr.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Functionele eisen.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2078050391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Knop gebruikers: Kiest tussen Verzekeringsmedewerker, arts, of apotheker.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4108610672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Klanten knoppen: CRUD.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1969535217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Klantgegevens input fields. Klantnaam, klantnummer, NAW en tell nummer.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2685014665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Artsen knoppen: CRUD.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670907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Arts gegevens input fields. Arts naam, NAW en tel nummer.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2321933140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Klant recepten: CRUD.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4043494793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Klant recepten input fields. Medicijn, Werking, Advies, bijwerkingen en datum.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3164069363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Medicijnen: Read alleen.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613847618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Zoek input field en knop voor klanten, artsen en medicijnen.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127313854"/>
                  </a:ext>
                </a:extLst>
              </a:tr>
              <a:tr h="274202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Recepten opgehaald knop met datum input field.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2055190989"/>
                  </a:ext>
                </a:extLst>
              </a:tr>
              <a:tr h="548405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Verzekeringsmedewerker rechten: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Klant: CRUD + Recepten lezen uitgeef en ophaal datum, Arts: CRUD.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1254387486"/>
                  </a:ext>
                </a:extLst>
              </a:tr>
              <a:tr h="548405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</a:rPr>
                        <a:t>Apotheker rechten:</a:t>
                      </a:r>
                      <a:endParaRPr lang="en-US" sz="1200">
                        <a:effectLst/>
                      </a:endParaRPr>
                    </a:p>
                    <a:p>
                      <a:r>
                        <a:rPr lang="nl-NL" sz="1200">
                          <a:effectLst/>
                        </a:rPr>
                        <a:t>Klant: Uitgeschreven recepten bekijken en aanpassen, medicijnen bekijken.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48211199"/>
                  </a:ext>
                </a:extLst>
              </a:tr>
              <a:tr h="548405">
                <a:tc>
                  <a:txBody>
                    <a:bodyPr/>
                    <a:lstStyle/>
                    <a:p>
                      <a:pPr algn="ctr"/>
                      <a:r>
                        <a:rPr lang="nl-NL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Arts rechten: </a:t>
                      </a:r>
                      <a:endParaRPr lang="en-US" sz="1200" dirty="0">
                        <a:effectLst/>
                      </a:endParaRPr>
                    </a:p>
                    <a:p>
                      <a:r>
                        <a:rPr lang="nl-NL" sz="1200" dirty="0">
                          <a:effectLst/>
                        </a:rPr>
                        <a:t>Klant: Bekijken + recepten uitschrijf en ophaal datum, medicijnen + vergoed?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48" marR="59248" marT="0" marB="0"/>
                </a:tc>
                <a:extLst>
                  <a:ext uri="{0D108BD9-81ED-4DB2-BD59-A6C34878D82A}">
                    <a16:rowId xmlns:a16="http://schemas.microsoft.com/office/drawing/2014/main" val="3965479226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F1F9EA43-6F83-4012-BE37-26655480684E}"/>
              </a:ext>
            </a:extLst>
          </p:cNvPr>
          <p:cNvSpPr txBox="1"/>
          <p:nvPr/>
        </p:nvSpPr>
        <p:spPr>
          <a:xfrm>
            <a:off x="8030817" y="2736502"/>
            <a:ext cx="31756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Interview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/>
              <a:t>Producteisen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/>
              <a:t>Probleemstelling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913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9469-8329-42BB-9692-9B9BB35D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666" y="217465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err="1"/>
              <a:t>Projectplan</a:t>
            </a:r>
            <a:endParaRPr lang="en-US" sz="40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578BDD1-8708-49B4-8C01-78E26A3F1B8C}"/>
              </a:ext>
            </a:extLst>
          </p:cNvPr>
          <p:cNvSpPr txBox="1"/>
          <p:nvPr/>
        </p:nvSpPr>
        <p:spPr>
          <a:xfrm>
            <a:off x="7661849" y="2736502"/>
            <a:ext cx="288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/>
              <a:t>Takenlijst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Planning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/>
              <a:t>Projectgrensen</a:t>
            </a:r>
            <a:endParaRPr lang="en-US" sz="3200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D89E56F3-90C2-480B-A73D-2D7D4D9A7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57671"/>
              </p:ext>
            </p:extLst>
          </p:nvPr>
        </p:nvGraphicFramePr>
        <p:xfrm>
          <a:off x="881038" y="1696035"/>
          <a:ext cx="5968941" cy="4634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3509">
                  <a:extLst>
                    <a:ext uri="{9D8B030D-6E8A-4147-A177-3AD203B41FA5}">
                      <a16:colId xmlns:a16="http://schemas.microsoft.com/office/drawing/2014/main" val="3023351368"/>
                    </a:ext>
                  </a:extLst>
                </a:gridCol>
                <a:gridCol w="580263">
                  <a:extLst>
                    <a:ext uri="{9D8B030D-6E8A-4147-A177-3AD203B41FA5}">
                      <a16:colId xmlns:a16="http://schemas.microsoft.com/office/drawing/2014/main" val="3243451181"/>
                    </a:ext>
                  </a:extLst>
                </a:gridCol>
                <a:gridCol w="4715169">
                  <a:extLst>
                    <a:ext uri="{9D8B030D-6E8A-4147-A177-3AD203B41FA5}">
                      <a16:colId xmlns:a16="http://schemas.microsoft.com/office/drawing/2014/main" val="3374135416"/>
                    </a:ext>
                  </a:extLst>
                </a:gridCol>
              </a:tblGrid>
              <a:tr h="274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Datum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Week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Activiteit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134160822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3 sept.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Interview verzekeringsproject. Interview uitwerken, Programma van Eisen, Plan van Aanpak.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657306831"/>
                  </a:ext>
                </a:extLst>
              </a:tr>
              <a:tr h="473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10 sept.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Funcioneel</a:t>
                      </a:r>
                      <a:r>
                        <a:rPr lang="en-US" sz="1600" dirty="0">
                          <a:effectLst/>
                        </a:rPr>
                        <a:t> Ontwerp: use case, use case </a:t>
                      </a:r>
                      <a:r>
                        <a:rPr lang="en-US" sz="1600" dirty="0" err="1">
                          <a:effectLst/>
                        </a:rPr>
                        <a:t>tabellen</a:t>
                      </a:r>
                      <a:r>
                        <a:rPr lang="en-US" sz="1600" dirty="0">
                          <a:effectLst/>
                        </a:rPr>
                        <a:t>, views </a:t>
                      </a:r>
                      <a:r>
                        <a:rPr lang="en-US" sz="1600" dirty="0" err="1">
                          <a:effectLst/>
                        </a:rPr>
                        <a:t>uitwerken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2707871981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11 sept.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Eerste twee pagina’s, maken (PHP)pagina met doelstelling applicatie, contactgegevens.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669267421"/>
                  </a:ext>
                </a:extLst>
              </a:tr>
              <a:tr h="473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17 sept.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Technisch Ontwerp: ERD en klassendiagram uitwerken.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3832696155"/>
                  </a:ext>
                </a:extLst>
              </a:tr>
              <a:tr h="473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24 sept.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Technisch Ontwerp: zelf database maken.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3979192259"/>
                  </a:ext>
                </a:extLst>
              </a:tr>
              <a:tr h="473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25 sept.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Pagina’s verbinding database, alle doctoren-patiënten en alle medicijnen.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3674276824"/>
                  </a:ext>
                </a:extLst>
              </a:tr>
              <a:tr h="274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 okt.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Documentatie verzekeringsproject D presenteren.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3582564741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 okt.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Eind pagina’s met relaties laten zien: doctor patiënten, patiënt-medicijnengebruik.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366515015"/>
                  </a:ext>
                </a:extLst>
              </a:tr>
              <a:tr h="274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3 okt.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Realisatie verzekeringsproject R presenteren.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25" marR="79525" marT="0" marB="0"/>
                </a:tc>
                <a:extLst>
                  <a:ext uri="{0D108BD9-81ED-4DB2-BD59-A6C34878D82A}">
                    <a16:rowId xmlns:a16="http://schemas.microsoft.com/office/drawing/2014/main" val="297981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0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C8E1457D-530A-4E8B-8BC3-4C1789B1EA67}"/>
              </a:ext>
            </a:extLst>
          </p:cNvPr>
          <p:cNvSpPr/>
          <p:nvPr/>
        </p:nvSpPr>
        <p:spPr>
          <a:xfrm>
            <a:off x="7742723" y="0"/>
            <a:ext cx="444927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B5AE3D-5C5E-4F56-BA30-F08FD765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177" y="487890"/>
            <a:ext cx="2875131" cy="1478570"/>
          </a:xfrm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Functioneel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Ontwerp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845CEAC-1C74-46E9-B9A6-8136FC842B12}"/>
              </a:ext>
            </a:extLst>
          </p:cNvPr>
          <p:cNvSpPr txBox="1"/>
          <p:nvPr/>
        </p:nvSpPr>
        <p:spPr>
          <a:xfrm>
            <a:off x="8621485" y="2951946"/>
            <a:ext cx="4078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Use-case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Use-case </a:t>
            </a:r>
            <a:r>
              <a:rPr lang="en-US" sz="2800" dirty="0" err="1"/>
              <a:t>tabel</a:t>
            </a:r>
            <a:endParaRPr lang="en-US" sz="28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D88E1B4-CEC5-469F-A1E0-17CFDCED7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Afbeelding 4">
            <a:extLst>
              <a:ext uri="{FF2B5EF4-FFF2-40B4-BE49-F238E27FC236}">
                <a16:creationId xmlns:a16="http://schemas.microsoft.com/office/drawing/2014/main" id="{CC782FD2-8991-4267-80FA-DD41EBC63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1" t="20009" r="20139" b="14169"/>
          <a:stretch/>
        </p:blipFill>
        <p:spPr bwMode="auto">
          <a:xfrm>
            <a:off x="177991" y="223670"/>
            <a:ext cx="3802762" cy="34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BD75F9C7-3947-4EB5-92FA-186B9102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2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CD959FA6-A775-442E-8F64-7CEE7E8B70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3" t="3784" r="18326" b="4002"/>
          <a:stretch/>
        </p:blipFill>
        <p:spPr bwMode="auto">
          <a:xfrm>
            <a:off x="4283176" y="4062580"/>
            <a:ext cx="3114675" cy="2552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89DEC50C-D2BF-4838-8154-A861C4F8FCF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8" t="21758" r="32719" b="50752"/>
          <a:stretch/>
        </p:blipFill>
        <p:spPr bwMode="auto">
          <a:xfrm>
            <a:off x="4360754" y="1382725"/>
            <a:ext cx="3108728" cy="1038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34A03C49-87DA-487F-AC65-6544129BDF3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4" t="3900" r="20734" b="6028"/>
          <a:stretch/>
        </p:blipFill>
        <p:spPr bwMode="auto">
          <a:xfrm>
            <a:off x="177991" y="4062580"/>
            <a:ext cx="3209925" cy="2571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847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84266DD-36E0-4237-8C01-49BAE1E05614}"/>
              </a:ext>
            </a:extLst>
          </p:cNvPr>
          <p:cNvSpPr/>
          <p:nvPr/>
        </p:nvSpPr>
        <p:spPr>
          <a:xfrm>
            <a:off x="8216900" y="0"/>
            <a:ext cx="40392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B2E097-4746-46DE-A0F7-63BBEEA4C486}"/>
              </a:ext>
            </a:extLst>
          </p:cNvPr>
          <p:cNvSpPr txBox="1">
            <a:spLocks/>
          </p:cNvSpPr>
          <p:nvPr/>
        </p:nvSpPr>
        <p:spPr>
          <a:xfrm>
            <a:off x="8779345" y="487890"/>
            <a:ext cx="2875131" cy="1478570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Technisch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Ontwerp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142DF20-A300-4338-AC70-B883BD92F87D}"/>
              </a:ext>
            </a:extLst>
          </p:cNvPr>
          <p:cNvSpPr txBox="1"/>
          <p:nvPr/>
        </p:nvSpPr>
        <p:spPr>
          <a:xfrm>
            <a:off x="8431652" y="2967989"/>
            <a:ext cx="3570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Logisch</a:t>
            </a:r>
            <a:r>
              <a:rPr lang="en-US" sz="2800" dirty="0"/>
              <a:t> </a:t>
            </a:r>
            <a:r>
              <a:rPr lang="en-US" sz="2800" dirty="0" err="1"/>
              <a:t>ontwerp</a:t>
            </a:r>
            <a:r>
              <a:rPr lang="en-US" sz="2800" dirty="0"/>
              <a:t>/ERD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Fysiek</a:t>
            </a:r>
            <a:r>
              <a:rPr lang="en-US" sz="2800" dirty="0"/>
              <a:t> </a:t>
            </a:r>
            <a:r>
              <a:rPr lang="en-US" sz="2800" dirty="0" err="1"/>
              <a:t>Ontwerp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Klassendiagram</a:t>
            </a:r>
            <a:endParaRPr lang="en-US" sz="2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F8BCC4-F69B-48F3-85A8-F0A5E7FBF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C39CDEA-6E95-478E-B9B1-6BB66B6E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" y="6162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4327008-1442-4211-9EA6-8D8134671DC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1" t="18812" r="10219" b="14463"/>
          <a:stretch/>
        </p:blipFill>
        <p:spPr bwMode="auto">
          <a:xfrm>
            <a:off x="0" y="1675116"/>
            <a:ext cx="8234596" cy="44875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70BB63FF-F79E-4423-B1CB-E9893B148BFB}"/>
              </a:ext>
            </a:extLst>
          </p:cNvPr>
          <p:cNvSpPr/>
          <p:nvPr/>
        </p:nvSpPr>
        <p:spPr>
          <a:xfrm>
            <a:off x="0" y="6162675"/>
            <a:ext cx="8234596" cy="695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60DDE80-BACE-4323-B730-8E233FD88536}"/>
              </a:ext>
            </a:extLst>
          </p:cNvPr>
          <p:cNvSpPr/>
          <p:nvPr/>
        </p:nvSpPr>
        <p:spPr>
          <a:xfrm>
            <a:off x="0" y="-1"/>
            <a:ext cx="8234596" cy="9588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1991FC7-E942-4388-A2A7-E3453AF0FD00}"/>
              </a:ext>
            </a:extLst>
          </p:cNvPr>
          <p:cNvSpPr/>
          <p:nvPr/>
        </p:nvSpPr>
        <p:spPr>
          <a:xfrm>
            <a:off x="-17696" y="969319"/>
            <a:ext cx="8234596" cy="695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5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285</TotalTime>
  <Words>327</Words>
  <Application>Microsoft Office PowerPoint</Application>
  <PresentationFormat>Breedbeeld</PresentationFormat>
  <Paragraphs>86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Trebuchet MS</vt:lpstr>
      <vt:lpstr>Tw Cen MT</vt:lpstr>
      <vt:lpstr>Wingdings</vt:lpstr>
      <vt:lpstr>Circuit</vt:lpstr>
      <vt:lpstr>PowerPoint-presentatie</vt:lpstr>
      <vt:lpstr>Inhoud</vt:lpstr>
      <vt:lpstr>Programma van eisen</vt:lpstr>
      <vt:lpstr>Projectplan</vt:lpstr>
      <vt:lpstr>Functioneel  Ontwerp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One</dc:title>
  <dc:creator>Sem Koolen</dc:creator>
  <cp:lastModifiedBy>Sem Koolen</cp:lastModifiedBy>
  <cp:revision>14</cp:revision>
  <dcterms:created xsi:type="dcterms:W3CDTF">2018-10-03T07:47:44Z</dcterms:created>
  <dcterms:modified xsi:type="dcterms:W3CDTF">2018-10-03T13:17:08Z</dcterms:modified>
</cp:coreProperties>
</file>