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B61A16-178A-6F3A-8D03-A3C87747A5CE}" name="MATTEO MARTI" initials="MM" userId="S::matteo.marti@studbocconi.it::9700ecc8-aa0c-42e0-96fb-88917f2902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A4"/>
    <a:srgbClr val="002060"/>
    <a:srgbClr val="3333B3"/>
    <a:srgbClr val="141446"/>
    <a:srgbClr val="323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6BF49-D563-4D9A-A433-24CFBECAFA2E}" v="319" dt="2023-08-29T20:35:56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m manna" userId="f73736c699ff1267" providerId="LiveId" clId="{68F6BF49-D563-4D9A-A433-24CFBECAFA2E}"/>
    <pc:docChg chg="undo custSel addSld delSld modSld sldOrd addMainMaster delMainMaster modMainMaster">
      <pc:chgData name="sem manna" userId="f73736c699ff1267" providerId="LiveId" clId="{68F6BF49-D563-4D9A-A433-24CFBECAFA2E}" dt="2023-08-29T20:37:52.528" v="336" actId="2696"/>
      <pc:docMkLst>
        <pc:docMk/>
      </pc:docMkLst>
      <pc:sldChg chg="del">
        <pc:chgData name="sem manna" userId="f73736c699ff1267" providerId="LiveId" clId="{68F6BF49-D563-4D9A-A433-24CFBECAFA2E}" dt="2023-08-29T20:19:50.084" v="44" actId="2696"/>
        <pc:sldMkLst>
          <pc:docMk/>
          <pc:sldMk cId="110341832" sldId="256"/>
        </pc:sldMkLst>
      </pc:sldChg>
      <pc:sldChg chg="addSp delSp modSp new mod">
        <pc:chgData name="sem manna" userId="f73736c699ff1267" providerId="LiveId" clId="{68F6BF49-D563-4D9A-A433-24CFBECAFA2E}" dt="2023-08-29T20:37:06.262" v="335" actId="207"/>
        <pc:sldMkLst>
          <pc:docMk/>
          <pc:sldMk cId="2323060178" sldId="256"/>
        </pc:sldMkLst>
        <pc:spChg chg="del">
          <ac:chgData name="sem manna" userId="f73736c699ff1267" providerId="LiveId" clId="{68F6BF49-D563-4D9A-A433-24CFBECAFA2E}" dt="2023-08-29T20:29:14.204" v="139" actId="478"/>
          <ac:spMkLst>
            <pc:docMk/>
            <pc:sldMk cId="2323060178" sldId="256"/>
            <ac:spMk id="2" creationId="{FE2B2467-5045-6D86-0304-E4A1078569A2}"/>
          </ac:spMkLst>
        </pc:spChg>
        <pc:spChg chg="del">
          <ac:chgData name="sem manna" userId="f73736c699ff1267" providerId="LiveId" clId="{68F6BF49-D563-4D9A-A433-24CFBECAFA2E}" dt="2023-08-29T20:29:20.293" v="141" actId="478"/>
          <ac:spMkLst>
            <pc:docMk/>
            <pc:sldMk cId="2323060178" sldId="256"/>
            <ac:spMk id="3" creationId="{271ADFBE-C536-CD78-3AE7-6EE03CE4768A}"/>
          </ac:spMkLst>
        </pc:spChg>
        <pc:spChg chg="del">
          <ac:chgData name="sem manna" userId="f73736c699ff1267" providerId="LiveId" clId="{68F6BF49-D563-4D9A-A433-24CFBECAFA2E}" dt="2023-08-29T20:29:20.293" v="141" actId="478"/>
          <ac:spMkLst>
            <pc:docMk/>
            <pc:sldMk cId="2323060178" sldId="256"/>
            <ac:spMk id="4" creationId="{FB1655CD-3979-6534-83E8-8BB0B5FBF727}"/>
          </ac:spMkLst>
        </pc:spChg>
        <pc:spChg chg="del">
          <ac:chgData name="sem manna" userId="f73736c699ff1267" providerId="LiveId" clId="{68F6BF49-D563-4D9A-A433-24CFBECAFA2E}" dt="2023-08-29T20:29:20.293" v="141" actId="478"/>
          <ac:spMkLst>
            <pc:docMk/>
            <pc:sldMk cId="2323060178" sldId="256"/>
            <ac:spMk id="5" creationId="{6C0A4DE0-3677-4560-8F71-BE16AADD0B36}"/>
          </ac:spMkLst>
        </pc:spChg>
        <pc:spChg chg="del">
          <ac:chgData name="sem manna" userId="f73736c699ff1267" providerId="LiveId" clId="{68F6BF49-D563-4D9A-A433-24CFBECAFA2E}" dt="2023-08-29T20:29:15.518" v="140" actId="478"/>
          <ac:spMkLst>
            <pc:docMk/>
            <pc:sldMk cId="2323060178" sldId="256"/>
            <ac:spMk id="6" creationId="{812E7A9B-D072-14AA-A872-65876179721F}"/>
          </ac:spMkLst>
        </pc:spChg>
        <pc:spChg chg="add mod">
          <ac:chgData name="sem manna" userId="f73736c699ff1267" providerId="LiveId" clId="{68F6BF49-D563-4D9A-A433-24CFBECAFA2E}" dt="2023-08-29T20:37:06.262" v="335" actId="207"/>
          <ac:spMkLst>
            <pc:docMk/>
            <pc:sldMk cId="2323060178" sldId="256"/>
            <ac:spMk id="7" creationId="{EF6DF7A9-2974-353D-7441-0828D83D1D4A}"/>
          </ac:spMkLst>
        </pc:spChg>
        <pc:spChg chg="add mod">
          <ac:chgData name="sem manna" userId="f73736c699ff1267" providerId="LiveId" clId="{68F6BF49-D563-4D9A-A433-24CFBECAFA2E}" dt="2023-08-29T20:29:21.417" v="142"/>
          <ac:spMkLst>
            <pc:docMk/>
            <pc:sldMk cId="2323060178" sldId="256"/>
            <ac:spMk id="8" creationId="{5B31BB52-46C4-AE56-D579-3F81BFD02969}"/>
          </ac:spMkLst>
        </pc:spChg>
        <pc:spChg chg="add mod">
          <ac:chgData name="sem manna" userId="f73736c699ff1267" providerId="LiveId" clId="{68F6BF49-D563-4D9A-A433-24CFBECAFA2E}" dt="2023-08-29T20:29:21.417" v="142"/>
          <ac:spMkLst>
            <pc:docMk/>
            <pc:sldMk cId="2323060178" sldId="256"/>
            <ac:spMk id="10" creationId="{B423FAF5-67A2-BC6C-E85D-9D4D22BD896C}"/>
          </ac:spMkLst>
        </pc:spChg>
        <pc:spChg chg="add mod">
          <ac:chgData name="sem manna" userId="f73736c699ff1267" providerId="LiveId" clId="{68F6BF49-D563-4D9A-A433-24CFBECAFA2E}" dt="2023-08-29T20:29:21.417" v="142"/>
          <ac:spMkLst>
            <pc:docMk/>
            <pc:sldMk cId="2323060178" sldId="256"/>
            <ac:spMk id="11" creationId="{7E80A9AA-4B6B-EAEA-AAE9-DEEC09C80A76}"/>
          </ac:spMkLst>
        </pc:spChg>
        <pc:spChg chg="add mod">
          <ac:chgData name="sem manna" userId="f73736c699ff1267" providerId="LiveId" clId="{68F6BF49-D563-4D9A-A433-24CFBECAFA2E}" dt="2023-08-29T20:29:21.417" v="142"/>
          <ac:spMkLst>
            <pc:docMk/>
            <pc:sldMk cId="2323060178" sldId="256"/>
            <ac:spMk id="12" creationId="{4168821C-9203-DF5A-2070-90251F2328FD}"/>
          </ac:spMkLst>
        </pc:spChg>
        <pc:graphicFrameChg chg="add mod">
          <ac:chgData name="sem manna" userId="f73736c699ff1267" providerId="LiveId" clId="{68F6BF49-D563-4D9A-A433-24CFBECAFA2E}" dt="2023-08-29T20:29:21.417" v="142"/>
          <ac:graphicFrameMkLst>
            <pc:docMk/>
            <pc:sldMk cId="2323060178" sldId="256"/>
            <ac:graphicFrameMk id="9" creationId="{F7B1EA02-A13C-E3BE-28C2-94213B8695D5}"/>
          </ac:graphicFrameMkLst>
        </pc:graphicFrameChg>
      </pc:sldChg>
      <pc:sldChg chg="addSp delSp modSp new del mod">
        <pc:chgData name="sem manna" userId="f73736c699ff1267" providerId="LiveId" clId="{68F6BF49-D563-4D9A-A433-24CFBECAFA2E}" dt="2023-08-29T20:27:55.374" v="134" actId="2696"/>
        <pc:sldMkLst>
          <pc:docMk/>
          <pc:sldMk cId="3810865561" sldId="256"/>
        </pc:sldMkLst>
        <pc:spChg chg="add mod">
          <ac:chgData name="sem manna" userId="f73736c699ff1267" providerId="LiveId" clId="{68F6BF49-D563-4D9A-A433-24CFBECAFA2E}" dt="2023-08-29T20:21:24.315" v="58"/>
          <ac:spMkLst>
            <pc:docMk/>
            <pc:sldMk cId="3810865561" sldId="256"/>
            <ac:spMk id="5" creationId="{C3A73DEA-D2CB-1B9D-232F-9309B00008D6}"/>
          </ac:spMkLst>
        </pc:spChg>
        <pc:spChg chg="add mod">
          <ac:chgData name="sem manna" userId="f73736c699ff1267" providerId="LiveId" clId="{68F6BF49-D563-4D9A-A433-24CFBECAFA2E}" dt="2023-08-29T20:21:24.315" v="58"/>
          <ac:spMkLst>
            <pc:docMk/>
            <pc:sldMk cId="3810865561" sldId="256"/>
            <ac:spMk id="6" creationId="{E53EBB0B-2A9D-76E0-6292-208E284FB6D1}"/>
          </ac:spMkLst>
        </pc:spChg>
        <pc:spChg chg="add mod">
          <ac:chgData name="sem manna" userId="f73736c699ff1267" providerId="LiveId" clId="{68F6BF49-D563-4D9A-A433-24CFBECAFA2E}" dt="2023-08-29T20:21:24.315" v="58"/>
          <ac:spMkLst>
            <pc:docMk/>
            <pc:sldMk cId="3810865561" sldId="256"/>
            <ac:spMk id="7" creationId="{9E29257A-E931-68C4-B28A-487BB3EA342F}"/>
          </ac:spMkLst>
        </pc:spChg>
        <pc:spChg chg="add mod">
          <ac:chgData name="sem manna" userId="f73736c699ff1267" providerId="LiveId" clId="{68F6BF49-D563-4D9A-A433-24CFBECAFA2E}" dt="2023-08-29T20:22:52.813" v="78" actId="2711"/>
          <ac:spMkLst>
            <pc:docMk/>
            <pc:sldMk cId="3810865561" sldId="256"/>
            <ac:spMk id="8" creationId="{91992A27-CF56-E434-F72B-ABE3F9C14B4F}"/>
          </ac:spMkLst>
        </pc:spChg>
        <pc:spChg chg="add del mod">
          <ac:chgData name="sem manna" userId="f73736c699ff1267" providerId="LiveId" clId="{68F6BF49-D563-4D9A-A433-24CFBECAFA2E}" dt="2023-08-29T20:22:01.379" v="60"/>
          <ac:spMkLst>
            <pc:docMk/>
            <pc:sldMk cId="3810865561" sldId="256"/>
            <ac:spMk id="9" creationId="{1F37FA67-C962-6644-FBEB-9D1B924FA705}"/>
          </ac:spMkLst>
        </pc:spChg>
        <pc:spChg chg="add del mod">
          <ac:chgData name="sem manna" userId="f73736c699ff1267" providerId="LiveId" clId="{68F6BF49-D563-4D9A-A433-24CFBECAFA2E}" dt="2023-08-29T20:22:42.478" v="77" actId="20577"/>
          <ac:spMkLst>
            <pc:docMk/>
            <pc:sldMk cId="3810865561" sldId="256"/>
            <ac:spMk id="10" creationId="{FAF5A978-1AEC-85B8-409F-30696536604E}"/>
          </ac:spMkLst>
        </pc:spChg>
      </pc:sldChg>
      <pc:sldChg chg="addSp delSp modSp new del mod">
        <pc:chgData name="sem manna" userId="f73736c699ff1267" providerId="LiveId" clId="{68F6BF49-D563-4D9A-A433-24CFBECAFA2E}" dt="2023-08-29T20:25:30.691" v="119" actId="2696"/>
        <pc:sldMkLst>
          <pc:docMk/>
          <pc:sldMk cId="777657638" sldId="257"/>
        </pc:sldMkLst>
        <pc:spChg chg="add del">
          <ac:chgData name="sem manna" userId="f73736c699ff1267" providerId="LiveId" clId="{68F6BF49-D563-4D9A-A433-24CFBECAFA2E}" dt="2023-08-29T20:23:54.664" v="92" actId="478"/>
          <ac:spMkLst>
            <pc:docMk/>
            <pc:sldMk cId="777657638" sldId="257"/>
            <ac:spMk id="2" creationId="{0E792968-CC2A-7B86-377E-43E49AB006BA}"/>
          </ac:spMkLst>
        </pc:spChg>
        <pc:spChg chg="add del">
          <ac:chgData name="sem manna" userId="f73736c699ff1267" providerId="LiveId" clId="{68F6BF49-D563-4D9A-A433-24CFBECAFA2E}" dt="2023-08-29T20:23:54.664" v="92" actId="478"/>
          <ac:spMkLst>
            <pc:docMk/>
            <pc:sldMk cId="777657638" sldId="257"/>
            <ac:spMk id="3" creationId="{64E2C815-4AC3-C82D-6548-1427E344E4CA}"/>
          </ac:spMkLst>
        </pc:spChg>
        <pc:spChg chg="add del">
          <ac:chgData name="sem manna" userId="f73736c699ff1267" providerId="LiveId" clId="{68F6BF49-D563-4D9A-A433-24CFBECAFA2E}" dt="2023-08-29T20:23:54.664" v="92" actId="478"/>
          <ac:spMkLst>
            <pc:docMk/>
            <pc:sldMk cId="777657638" sldId="257"/>
            <ac:spMk id="4" creationId="{B5BF7C97-74AB-133E-30C1-025CCC62A2DC}"/>
          </ac:spMkLst>
        </pc:spChg>
        <pc:spChg chg="add del mod">
          <ac:chgData name="sem manna" userId="f73736c699ff1267" providerId="LiveId" clId="{68F6BF49-D563-4D9A-A433-24CFBECAFA2E}" dt="2023-08-29T20:23:58.151" v="96"/>
          <ac:spMkLst>
            <pc:docMk/>
            <pc:sldMk cId="777657638" sldId="257"/>
            <ac:spMk id="5" creationId="{378A1A3C-3302-1C40-F06E-C121CC288CF4}"/>
          </ac:spMkLst>
        </pc:spChg>
        <pc:spChg chg="add del mod">
          <ac:chgData name="sem manna" userId="f73736c699ff1267" providerId="LiveId" clId="{68F6BF49-D563-4D9A-A433-24CFBECAFA2E}" dt="2023-08-29T20:23:58.151" v="96"/>
          <ac:spMkLst>
            <pc:docMk/>
            <pc:sldMk cId="777657638" sldId="257"/>
            <ac:spMk id="6" creationId="{76B5B7BD-3E12-B8DC-569A-B4628291806D}"/>
          </ac:spMkLst>
        </pc:spChg>
        <pc:spChg chg="add del mod">
          <ac:chgData name="sem manna" userId="f73736c699ff1267" providerId="LiveId" clId="{68F6BF49-D563-4D9A-A433-24CFBECAFA2E}" dt="2023-08-29T20:23:58.151" v="96"/>
          <ac:spMkLst>
            <pc:docMk/>
            <pc:sldMk cId="777657638" sldId="257"/>
            <ac:spMk id="7" creationId="{C0A99B64-AEA8-AB4B-151E-1A42D7546155}"/>
          </ac:spMkLst>
        </pc:spChg>
        <pc:spChg chg="add del mod">
          <ac:chgData name="sem manna" userId="f73736c699ff1267" providerId="LiveId" clId="{68F6BF49-D563-4D9A-A433-24CFBECAFA2E}" dt="2023-08-29T20:23:58.151" v="96"/>
          <ac:spMkLst>
            <pc:docMk/>
            <pc:sldMk cId="777657638" sldId="257"/>
            <ac:spMk id="8" creationId="{0ABF425C-BF61-7C42-2149-2437C67BAE68}"/>
          </ac:spMkLst>
        </pc:spChg>
        <pc:spChg chg="add del mod">
          <ac:chgData name="sem manna" userId="f73736c699ff1267" providerId="LiveId" clId="{68F6BF49-D563-4D9A-A433-24CFBECAFA2E}" dt="2023-08-29T20:23:58.151" v="96"/>
          <ac:spMkLst>
            <pc:docMk/>
            <pc:sldMk cId="777657638" sldId="257"/>
            <ac:spMk id="9" creationId="{8BBA00AC-B3DA-EDE9-96DD-C82566120754}"/>
          </ac:spMkLst>
        </pc:spChg>
        <pc:spChg chg="add del mod">
          <ac:chgData name="sem manna" userId="f73736c699ff1267" providerId="LiveId" clId="{68F6BF49-D563-4D9A-A433-24CFBECAFA2E}" dt="2023-08-29T20:23:54.247" v="91"/>
          <ac:spMkLst>
            <pc:docMk/>
            <pc:sldMk cId="777657638" sldId="257"/>
            <ac:spMk id="10" creationId="{70002B90-BFD6-CB00-CE90-80EF70BE6228}"/>
          </ac:spMkLst>
        </pc:spChg>
        <pc:spChg chg="add del mod">
          <ac:chgData name="sem manna" userId="f73736c699ff1267" providerId="LiveId" clId="{68F6BF49-D563-4D9A-A433-24CFBECAFA2E}" dt="2023-08-29T20:23:54.247" v="91"/>
          <ac:spMkLst>
            <pc:docMk/>
            <pc:sldMk cId="777657638" sldId="257"/>
            <ac:spMk id="11" creationId="{438B8C10-44BC-4DAD-CAC6-017D14770BBA}"/>
          </ac:spMkLst>
        </pc:spChg>
        <pc:spChg chg="add del mod">
          <ac:chgData name="sem manna" userId="f73736c699ff1267" providerId="LiveId" clId="{68F6BF49-D563-4D9A-A433-24CFBECAFA2E}" dt="2023-08-29T20:23:54.247" v="91"/>
          <ac:spMkLst>
            <pc:docMk/>
            <pc:sldMk cId="777657638" sldId="257"/>
            <ac:spMk id="12" creationId="{8817C3ED-8C3D-8AA8-7399-EC5A4AE7C476}"/>
          </ac:spMkLst>
        </pc:spChg>
        <pc:spChg chg="add del mod">
          <ac:chgData name="sem manna" userId="f73736c699ff1267" providerId="LiveId" clId="{68F6BF49-D563-4D9A-A433-24CFBECAFA2E}" dt="2023-08-29T20:23:54.247" v="91"/>
          <ac:spMkLst>
            <pc:docMk/>
            <pc:sldMk cId="777657638" sldId="257"/>
            <ac:spMk id="13" creationId="{837B8A18-BDA6-EDC3-EF85-21581EF3280A}"/>
          </ac:spMkLst>
        </pc:spChg>
        <pc:spChg chg="add del mod">
          <ac:chgData name="sem manna" userId="f73736c699ff1267" providerId="LiveId" clId="{68F6BF49-D563-4D9A-A433-24CFBECAFA2E}" dt="2023-08-29T20:23:54.247" v="91"/>
          <ac:spMkLst>
            <pc:docMk/>
            <pc:sldMk cId="777657638" sldId="257"/>
            <ac:spMk id="14" creationId="{D930B905-5D4A-14E6-12F7-079496A32CA7}"/>
          </ac:spMkLst>
        </pc:spChg>
        <pc:spChg chg="add del mod">
          <ac:chgData name="sem manna" userId="f73736c699ff1267" providerId="LiveId" clId="{68F6BF49-D563-4D9A-A433-24CFBECAFA2E}" dt="2023-08-29T20:23:56.879" v="94"/>
          <ac:spMkLst>
            <pc:docMk/>
            <pc:sldMk cId="777657638" sldId="257"/>
            <ac:spMk id="15" creationId="{3916AFDD-45B0-647B-5839-B0F13B6861AE}"/>
          </ac:spMkLst>
        </pc:spChg>
        <pc:spChg chg="add del mod">
          <ac:chgData name="sem manna" userId="f73736c699ff1267" providerId="LiveId" clId="{68F6BF49-D563-4D9A-A433-24CFBECAFA2E}" dt="2023-08-29T20:23:56.879" v="94"/>
          <ac:spMkLst>
            <pc:docMk/>
            <pc:sldMk cId="777657638" sldId="257"/>
            <ac:spMk id="16" creationId="{81CA4819-D276-AE2E-27DD-703733A02F09}"/>
          </ac:spMkLst>
        </pc:spChg>
        <pc:spChg chg="add del mod">
          <ac:chgData name="sem manna" userId="f73736c699ff1267" providerId="LiveId" clId="{68F6BF49-D563-4D9A-A433-24CFBECAFA2E}" dt="2023-08-29T20:23:56.879" v="94"/>
          <ac:spMkLst>
            <pc:docMk/>
            <pc:sldMk cId="777657638" sldId="257"/>
            <ac:spMk id="17" creationId="{EDE50F15-C472-48C5-01B3-1A650090793E}"/>
          </ac:spMkLst>
        </pc:spChg>
        <pc:spChg chg="add del mod">
          <ac:chgData name="sem manna" userId="f73736c699ff1267" providerId="LiveId" clId="{68F6BF49-D563-4D9A-A433-24CFBECAFA2E}" dt="2023-08-29T20:23:56.879" v="94"/>
          <ac:spMkLst>
            <pc:docMk/>
            <pc:sldMk cId="777657638" sldId="257"/>
            <ac:spMk id="18" creationId="{52A5B0B7-ACA6-4EEC-FA0F-36AA8E0F09FF}"/>
          </ac:spMkLst>
        </pc:spChg>
        <pc:spChg chg="add del mod">
          <ac:chgData name="sem manna" userId="f73736c699ff1267" providerId="LiveId" clId="{68F6BF49-D563-4D9A-A433-24CFBECAFA2E}" dt="2023-08-29T20:23:56.879" v="94"/>
          <ac:spMkLst>
            <pc:docMk/>
            <pc:sldMk cId="777657638" sldId="257"/>
            <ac:spMk id="19" creationId="{08A72060-87F1-1318-B7FA-12DCDDD171CF}"/>
          </ac:spMkLst>
        </pc:spChg>
      </pc:sldChg>
      <pc:sldChg chg="addSp modSp new mod ord">
        <pc:chgData name="sem manna" userId="f73736c699ff1267" providerId="LiveId" clId="{68F6BF49-D563-4D9A-A433-24CFBECAFA2E}" dt="2023-08-29T20:36:05.242" v="332" actId="20577"/>
        <pc:sldMkLst>
          <pc:docMk/>
          <pc:sldMk cId="3582863976" sldId="257"/>
        </pc:sldMkLst>
        <pc:spChg chg="mod">
          <ac:chgData name="sem manna" userId="f73736c699ff1267" providerId="LiveId" clId="{68F6BF49-D563-4D9A-A433-24CFBECAFA2E}" dt="2023-08-29T20:30:53.855" v="163" actId="20577"/>
          <ac:spMkLst>
            <pc:docMk/>
            <pc:sldMk cId="3582863976" sldId="257"/>
            <ac:spMk id="2" creationId="{BF04EEF4-147C-6F68-4278-069A250650F0}"/>
          </ac:spMkLst>
        </pc:spChg>
        <pc:spChg chg="mod">
          <ac:chgData name="sem manna" userId="f73736c699ff1267" providerId="LiveId" clId="{68F6BF49-D563-4D9A-A433-24CFBECAFA2E}" dt="2023-08-29T20:31:19.811" v="197" actId="20577"/>
          <ac:spMkLst>
            <pc:docMk/>
            <pc:sldMk cId="3582863976" sldId="257"/>
            <ac:spMk id="5" creationId="{25EFB8F9-16C9-7723-EE7F-6162D3AF8492}"/>
          </ac:spMkLst>
        </pc:spChg>
        <pc:spChg chg="mod">
          <ac:chgData name="sem manna" userId="f73736c699ff1267" providerId="LiveId" clId="{68F6BF49-D563-4D9A-A433-24CFBECAFA2E}" dt="2023-08-29T20:32:05.716" v="202" actId="14100"/>
          <ac:spMkLst>
            <pc:docMk/>
            <pc:sldMk cId="3582863976" sldId="257"/>
            <ac:spMk id="6" creationId="{F9DE8277-0573-E8BD-2505-0C91314217E8}"/>
          </ac:spMkLst>
        </pc:spChg>
        <pc:spChg chg="add">
          <ac:chgData name="sem manna" userId="f73736c699ff1267" providerId="LiveId" clId="{68F6BF49-D563-4D9A-A433-24CFBECAFA2E}" dt="2023-08-29T20:32:15.752" v="203" actId="11529"/>
          <ac:spMkLst>
            <pc:docMk/>
            <pc:sldMk cId="3582863976" sldId="257"/>
            <ac:spMk id="7" creationId="{33ED89EC-C93B-8530-F6BF-AB035384FAB9}"/>
          </ac:spMkLst>
        </pc:spChg>
        <pc:spChg chg="add mod">
          <ac:chgData name="sem manna" userId="f73736c699ff1267" providerId="LiveId" clId="{68F6BF49-D563-4D9A-A433-24CFBECAFA2E}" dt="2023-08-29T20:33:25.908" v="219" actId="790"/>
          <ac:spMkLst>
            <pc:docMk/>
            <pc:sldMk cId="3582863976" sldId="257"/>
            <ac:spMk id="8" creationId="{8DF93B89-E7BB-789C-15F4-A7BEC129187A}"/>
          </ac:spMkLst>
        </pc:spChg>
        <pc:spChg chg="add mod">
          <ac:chgData name="sem manna" userId="f73736c699ff1267" providerId="LiveId" clId="{68F6BF49-D563-4D9A-A433-24CFBECAFA2E}" dt="2023-08-29T20:36:05.242" v="332" actId="20577"/>
          <ac:spMkLst>
            <pc:docMk/>
            <pc:sldMk cId="3582863976" sldId="257"/>
            <ac:spMk id="9" creationId="{7C580F02-9E3B-A7DE-7838-691785DF588D}"/>
          </ac:spMkLst>
        </pc:spChg>
      </pc:sldChg>
      <pc:sldChg chg="addSp delSp modSp new del">
        <pc:chgData name="sem manna" userId="f73736c699ff1267" providerId="LiveId" clId="{68F6BF49-D563-4D9A-A433-24CFBECAFA2E}" dt="2023-08-29T20:30:11.839" v="150" actId="680"/>
        <pc:sldMkLst>
          <pc:docMk/>
          <pc:sldMk cId="512796898" sldId="258"/>
        </pc:sldMkLst>
        <pc:spChg chg="add del mod">
          <ac:chgData name="sem manna" userId="f73736c699ff1267" providerId="LiveId" clId="{68F6BF49-D563-4D9A-A433-24CFBECAFA2E}" dt="2023-08-29T20:30:11.480" v="149"/>
          <ac:spMkLst>
            <pc:docMk/>
            <pc:sldMk cId="512796898" sldId="258"/>
            <ac:spMk id="4" creationId="{35112E3A-2C86-1A40-8DC6-C40422044FE0}"/>
          </ac:spMkLst>
        </pc:spChg>
        <pc:spChg chg="add del mod">
          <ac:chgData name="sem manna" userId="f73736c699ff1267" providerId="LiveId" clId="{68F6BF49-D563-4D9A-A433-24CFBECAFA2E}" dt="2023-08-29T20:30:11.480" v="149"/>
          <ac:spMkLst>
            <pc:docMk/>
            <pc:sldMk cId="512796898" sldId="258"/>
            <ac:spMk id="5" creationId="{F2D97167-1F89-7C2E-4574-C740C37DC322}"/>
          </ac:spMkLst>
        </pc:spChg>
      </pc:sldChg>
      <pc:sldChg chg="new del">
        <pc:chgData name="sem manna" userId="f73736c699ff1267" providerId="LiveId" clId="{68F6BF49-D563-4D9A-A433-24CFBECAFA2E}" dt="2023-08-29T20:25:33.645" v="120" actId="2696"/>
        <pc:sldMkLst>
          <pc:docMk/>
          <pc:sldMk cId="1434566207" sldId="258"/>
        </pc:sldMkLst>
      </pc:sldChg>
      <pc:sldChg chg="modSp new del mod">
        <pc:chgData name="sem manna" userId="f73736c699ff1267" providerId="LiveId" clId="{68F6BF49-D563-4D9A-A433-24CFBECAFA2E}" dt="2023-08-29T20:30:40.938" v="154" actId="2696"/>
        <pc:sldMkLst>
          <pc:docMk/>
          <pc:sldMk cId="1978249119" sldId="258"/>
        </pc:sldMkLst>
        <pc:spChg chg="mod">
          <ac:chgData name="sem manna" userId="f73736c699ff1267" providerId="LiveId" clId="{68F6BF49-D563-4D9A-A433-24CFBECAFA2E}" dt="2023-08-29T20:30:33.766" v="152" actId="14100"/>
          <ac:spMkLst>
            <pc:docMk/>
            <pc:sldMk cId="1978249119" sldId="258"/>
            <ac:spMk id="3" creationId="{3022894A-8A92-B5AE-B68F-429AE07C0928}"/>
          </ac:spMkLst>
        </pc:spChg>
      </pc:sldChg>
      <pc:sldChg chg="del">
        <pc:chgData name="sem manna" userId="f73736c699ff1267" providerId="LiveId" clId="{68F6BF49-D563-4D9A-A433-24CFBECAFA2E}" dt="2023-08-29T20:19:50.084" v="44" actId="2696"/>
        <pc:sldMkLst>
          <pc:docMk/>
          <pc:sldMk cId="2320007804" sldId="258"/>
        </pc:sldMkLst>
      </pc:sldChg>
      <pc:sldChg chg="new del">
        <pc:chgData name="sem manna" userId="f73736c699ff1267" providerId="LiveId" clId="{68F6BF49-D563-4D9A-A433-24CFBECAFA2E}" dt="2023-08-29T20:30:00.477" v="146" actId="2696"/>
        <pc:sldMkLst>
          <pc:docMk/>
          <pc:sldMk cId="3622796621" sldId="258"/>
        </pc:sldMkLst>
      </pc:sldChg>
      <pc:sldChg chg="new del">
        <pc:chgData name="sem manna" userId="f73736c699ff1267" providerId="LiveId" clId="{68F6BF49-D563-4D9A-A433-24CFBECAFA2E}" dt="2023-08-29T20:25:36.995" v="121" actId="2696"/>
        <pc:sldMkLst>
          <pc:docMk/>
          <pc:sldMk cId="335537552" sldId="259"/>
        </pc:sldMkLst>
      </pc:sldChg>
      <pc:sldChg chg="del">
        <pc:chgData name="sem manna" userId="f73736c699ff1267" providerId="LiveId" clId="{68F6BF49-D563-4D9A-A433-24CFBECAFA2E}" dt="2023-08-29T20:19:50.084" v="44" actId="2696"/>
        <pc:sldMkLst>
          <pc:docMk/>
          <pc:sldMk cId="3857824197" sldId="259"/>
        </pc:sldMkLst>
      </pc:sldChg>
      <pc:sldChg chg="addSp delSp modSp add mod">
        <pc:chgData name="sem manna" userId="f73736c699ff1267" providerId="LiveId" clId="{68F6BF49-D563-4D9A-A433-24CFBECAFA2E}" dt="2023-08-29T20:30:48.410" v="158"/>
        <pc:sldMkLst>
          <pc:docMk/>
          <pc:sldMk cId="3875481316" sldId="259"/>
        </pc:sldMkLst>
        <pc:spChg chg="del">
          <ac:chgData name="sem manna" userId="f73736c699ff1267" providerId="LiveId" clId="{68F6BF49-D563-4D9A-A433-24CFBECAFA2E}" dt="2023-08-29T20:30:46.951" v="157" actId="478"/>
          <ac:spMkLst>
            <pc:docMk/>
            <pc:sldMk cId="3875481316" sldId="259"/>
            <ac:spMk id="2" creationId="{BF04EEF4-147C-6F68-4278-069A250650F0}"/>
          </ac:spMkLst>
        </pc:spChg>
        <pc:spChg chg="del mod">
          <ac:chgData name="sem manna" userId="f73736c699ff1267" providerId="LiveId" clId="{68F6BF49-D563-4D9A-A433-24CFBECAFA2E}" dt="2023-08-29T20:30:45.267" v="156" actId="478"/>
          <ac:spMkLst>
            <pc:docMk/>
            <pc:sldMk cId="3875481316" sldId="259"/>
            <ac:spMk id="6" creationId="{F9DE8277-0573-E8BD-2505-0C91314217E8}"/>
          </ac:spMkLst>
        </pc:spChg>
        <pc:spChg chg="add mod">
          <ac:chgData name="sem manna" userId="f73736c699ff1267" providerId="LiveId" clId="{68F6BF49-D563-4D9A-A433-24CFBECAFA2E}" dt="2023-08-29T20:30:48.410" v="158"/>
          <ac:spMkLst>
            <pc:docMk/>
            <pc:sldMk cId="3875481316" sldId="259"/>
            <ac:spMk id="7" creationId="{B0036E94-D9ED-1177-74AB-0A734201EA3D}"/>
          </ac:spMkLst>
        </pc:spChg>
        <pc:spChg chg="add mod">
          <ac:chgData name="sem manna" userId="f73736c699ff1267" providerId="LiveId" clId="{68F6BF49-D563-4D9A-A433-24CFBECAFA2E}" dt="2023-08-29T20:30:48.410" v="158"/>
          <ac:spMkLst>
            <pc:docMk/>
            <pc:sldMk cId="3875481316" sldId="259"/>
            <ac:spMk id="8" creationId="{596C7F67-7E37-4915-7C76-8C601869AC89}"/>
          </ac:spMkLst>
        </pc:spChg>
      </pc:sldChg>
      <pc:sldChg chg="new del ord">
        <pc:chgData name="sem manna" userId="f73736c699ff1267" providerId="LiveId" clId="{68F6BF49-D563-4D9A-A433-24CFBECAFA2E}" dt="2023-08-29T20:15:31.685" v="10" actId="2696"/>
        <pc:sldMkLst>
          <pc:docMk/>
          <pc:sldMk cId="10515271" sldId="260"/>
        </pc:sldMkLst>
      </pc:sldChg>
      <pc:sldChg chg="new del">
        <pc:chgData name="sem manna" userId="f73736c699ff1267" providerId="LiveId" clId="{68F6BF49-D563-4D9A-A433-24CFBECAFA2E}" dt="2023-08-29T20:16:15.480" v="16" actId="680"/>
        <pc:sldMkLst>
          <pc:docMk/>
          <pc:sldMk cId="490547655" sldId="260"/>
        </pc:sldMkLst>
      </pc:sldChg>
      <pc:sldChg chg="new del">
        <pc:chgData name="sem manna" userId="f73736c699ff1267" providerId="LiveId" clId="{68F6BF49-D563-4D9A-A433-24CFBECAFA2E}" dt="2023-08-29T20:16:25.529" v="20" actId="2696"/>
        <pc:sldMkLst>
          <pc:docMk/>
          <pc:sldMk cId="628856346" sldId="260"/>
        </pc:sldMkLst>
      </pc:sldChg>
      <pc:sldChg chg="add">
        <pc:chgData name="sem manna" userId="f73736c699ff1267" providerId="LiveId" clId="{68F6BF49-D563-4D9A-A433-24CFBECAFA2E}" dt="2023-08-29T20:31:40.260" v="199" actId="2890"/>
        <pc:sldMkLst>
          <pc:docMk/>
          <pc:sldMk cId="835868881" sldId="260"/>
        </pc:sldMkLst>
      </pc:sldChg>
      <pc:sldChg chg="new del">
        <pc:chgData name="sem manna" userId="f73736c699ff1267" providerId="LiveId" clId="{68F6BF49-D563-4D9A-A433-24CFBECAFA2E}" dt="2023-08-29T20:19:50.084" v="44" actId="2696"/>
        <pc:sldMkLst>
          <pc:docMk/>
          <pc:sldMk cId="847798348" sldId="260"/>
        </pc:sldMkLst>
      </pc:sldChg>
      <pc:sldChg chg="add del">
        <pc:chgData name="sem manna" userId="f73736c699ff1267" providerId="LiveId" clId="{68F6BF49-D563-4D9A-A433-24CFBECAFA2E}" dt="2023-08-29T20:31:37.016" v="198" actId="2696"/>
        <pc:sldMkLst>
          <pc:docMk/>
          <pc:sldMk cId="1142956090" sldId="260"/>
        </pc:sldMkLst>
      </pc:sldChg>
      <pc:sldChg chg="addSp modSp new del ord">
        <pc:chgData name="sem manna" userId="f73736c699ff1267" providerId="LiveId" clId="{68F6BF49-D563-4D9A-A433-24CFBECAFA2E}" dt="2023-08-29T20:27:55.374" v="134" actId="2696"/>
        <pc:sldMkLst>
          <pc:docMk/>
          <pc:sldMk cId="1868773104" sldId="260"/>
        </pc:sldMkLst>
        <pc:spChg chg="add mod">
          <ac:chgData name="sem manna" userId="f73736c699ff1267" providerId="LiveId" clId="{68F6BF49-D563-4D9A-A433-24CFBECAFA2E}" dt="2023-08-29T20:20:53.483" v="57"/>
          <ac:spMkLst>
            <pc:docMk/>
            <pc:sldMk cId="1868773104" sldId="260"/>
            <ac:spMk id="2" creationId="{B9642154-020C-0D2D-E34A-97724B4A25E4}"/>
          </ac:spMkLst>
        </pc:spChg>
        <pc:spChg chg="add mod">
          <ac:chgData name="sem manna" userId="f73736c699ff1267" providerId="LiveId" clId="{68F6BF49-D563-4D9A-A433-24CFBECAFA2E}" dt="2023-08-29T20:20:53.483" v="57"/>
          <ac:spMkLst>
            <pc:docMk/>
            <pc:sldMk cId="1868773104" sldId="260"/>
            <ac:spMk id="3" creationId="{A374ADE2-0F76-DAE6-84F5-B0F1B715BBC2}"/>
          </ac:spMkLst>
        </pc:spChg>
        <pc:spChg chg="add mod">
          <ac:chgData name="sem manna" userId="f73736c699ff1267" providerId="LiveId" clId="{68F6BF49-D563-4D9A-A433-24CFBECAFA2E}" dt="2023-08-29T20:20:53.483" v="57"/>
          <ac:spMkLst>
            <pc:docMk/>
            <pc:sldMk cId="1868773104" sldId="260"/>
            <ac:spMk id="5" creationId="{4D51C5C0-CCA0-1DFA-A3E7-9B70EE42BF4D}"/>
          </ac:spMkLst>
        </pc:spChg>
        <pc:spChg chg="add mod">
          <ac:chgData name="sem manna" userId="f73736c699ff1267" providerId="LiveId" clId="{68F6BF49-D563-4D9A-A433-24CFBECAFA2E}" dt="2023-08-29T20:20:53.483" v="57"/>
          <ac:spMkLst>
            <pc:docMk/>
            <pc:sldMk cId="1868773104" sldId="260"/>
            <ac:spMk id="6" creationId="{286111C6-398E-9149-9F8D-0C9D2E5AE623}"/>
          </ac:spMkLst>
        </pc:spChg>
        <pc:spChg chg="add mod">
          <ac:chgData name="sem manna" userId="f73736c699ff1267" providerId="LiveId" clId="{68F6BF49-D563-4D9A-A433-24CFBECAFA2E}" dt="2023-08-29T20:20:53.483" v="57"/>
          <ac:spMkLst>
            <pc:docMk/>
            <pc:sldMk cId="1868773104" sldId="260"/>
            <ac:spMk id="7" creationId="{1ED89299-F534-C72A-E688-5653DA1CD67B}"/>
          </ac:spMkLst>
        </pc:spChg>
        <pc:graphicFrameChg chg="add mod">
          <ac:chgData name="sem manna" userId="f73736c699ff1267" providerId="LiveId" clId="{68F6BF49-D563-4D9A-A433-24CFBECAFA2E}" dt="2023-08-29T20:20:53.483" v="57"/>
          <ac:graphicFrameMkLst>
            <pc:docMk/>
            <pc:sldMk cId="1868773104" sldId="260"/>
            <ac:graphicFrameMk id="4" creationId="{57DA44E3-A1CB-824B-BB87-380A76FB2027}"/>
          </ac:graphicFrameMkLst>
        </pc:graphicFrameChg>
      </pc:sldChg>
      <pc:sldChg chg="new del">
        <pc:chgData name="sem manna" userId="f73736c699ff1267" providerId="LiveId" clId="{68F6BF49-D563-4D9A-A433-24CFBECAFA2E}" dt="2023-08-29T20:15:41.522" v="12" actId="2696"/>
        <pc:sldMkLst>
          <pc:docMk/>
          <pc:sldMk cId="2902585321" sldId="260"/>
        </pc:sldMkLst>
      </pc:sldChg>
      <pc:sldChg chg="new del">
        <pc:chgData name="sem manna" userId="f73736c699ff1267" providerId="LiveId" clId="{68F6BF49-D563-4D9A-A433-24CFBECAFA2E}" dt="2023-08-29T20:16:18.362" v="18" actId="680"/>
        <pc:sldMkLst>
          <pc:docMk/>
          <pc:sldMk cId="3129857553" sldId="260"/>
        </pc:sldMkLst>
      </pc:sldChg>
      <pc:sldChg chg="new del">
        <pc:chgData name="sem manna" userId="f73736c699ff1267" providerId="LiveId" clId="{68F6BF49-D563-4D9A-A433-24CFBECAFA2E}" dt="2023-08-29T20:16:54.729" v="25" actId="680"/>
        <pc:sldMkLst>
          <pc:docMk/>
          <pc:sldMk cId="3134422851" sldId="260"/>
        </pc:sldMkLst>
      </pc:sldChg>
      <pc:sldChg chg="new del">
        <pc:chgData name="sem manna" userId="f73736c699ff1267" providerId="LiveId" clId="{68F6BF49-D563-4D9A-A433-24CFBECAFA2E}" dt="2023-08-29T18:29:06.252" v="4" actId="680"/>
        <pc:sldMkLst>
          <pc:docMk/>
          <pc:sldMk cId="3359392017" sldId="260"/>
        </pc:sldMkLst>
      </pc:sldChg>
      <pc:sldChg chg="new del">
        <pc:chgData name="sem manna" userId="f73736c699ff1267" providerId="LiveId" clId="{68F6BF49-D563-4D9A-A433-24CFBECAFA2E}" dt="2023-08-29T18:28:40.451" v="2" actId="2696"/>
        <pc:sldMkLst>
          <pc:docMk/>
          <pc:sldMk cId="3408579928" sldId="260"/>
        </pc:sldMkLst>
      </pc:sldChg>
      <pc:sldChg chg="addSp delSp modSp new add del mod modClrScheme chgLayout">
        <pc:chgData name="sem manna" userId="f73736c699ff1267" providerId="LiveId" clId="{68F6BF49-D563-4D9A-A433-24CFBECAFA2E}" dt="2023-08-29T20:25:28.247" v="118" actId="2696"/>
        <pc:sldMkLst>
          <pc:docMk/>
          <pc:sldMk cId="2022712703" sldId="261"/>
        </pc:sldMkLst>
        <pc:spChg chg="add del mod">
          <ac:chgData name="sem manna" userId="f73736c699ff1267" providerId="LiveId" clId="{68F6BF49-D563-4D9A-A433-24CFBECAFA2E}" dt="2023-08-29T20:23:30.226" v="81"/>
          <ac:spMkLst>
            <pc:docMk/>
            <pc:sldMk cId="2022712703" sldId="261"/>
            <ac:spMk id="2" creationId="{0FA521AE-E34B-BDFF-A233-E56DCBC276FC}"/>
          </ac:spMkLst>
        </pc:spChg>
        <pc:spChg chg="add del mod">
          <ac:chgData name="sem manna" userId="f73736c699ff1267" providerId="LiveId" clId="{68F6BF49-D563-4D9A-A433-24CFBECAFA2E}" dt="2023-08-29T20:23:30.226" v="81"/>
          <ac:spMkLst>
            <pc:docMk/>
            <pc:sldMk cId="2022712703" sldId="261"/>
            <ac:spMk id="3" creationId="{54B1F164-2008-E57A-1F2A-CC258AAC3B05}"/>
          </ac:spMkLst>
        </pc:spChg>
        <pc:spChg chg="add del mod">
          <ac:chgData name="sem manna" userId="f73736c699ff1267" providerId="LiveId" clId="{68F6BF49-D563-4D9A-A433-24CFBECAFA2E}" dt="2023-08-29T20:23:30.226" v="81"/>
          <ac:spMkLst>
            <pc:docMk/>
            <pc:sldMk cId="2022712703" sldId="261"/>
            <ac:spMk id="4" creationId="{ABBA88D8-024C-20A3-B2B4-26FB43DBF7DB}"/>
          </ac:spMkLst>
        </pc:spChg>
        <pc:spChg chg="add del mod">
          <ac:chgData name="sem manna" userId="f73736c699ff1267" providerId="LiveId" clId="{68F6BF49-D563-4D9A-A433-24CFBECAFA2E}" dt="2023-08-29T20:23:30.226" v="81"/>
          <ac:spMkLst>
            <pc:docMk/>
            <pc:sldMk cId="2022712703" sldId="261"/>
            <ac:spMk id="5" creationId="{7EB8AA1D-9B63-E0F2-F7F0-41810B384562}"/>
          </ac:spMkLst>
        </pc:spChg>
        <pc:spChg chg="add del mod">
          <ac:chgData name="sem manna" userId="f73736c699ff1267" providerId="LiveId" clId="{68F6BF49-D563-4D9A-A433-24CFBECAFA2E}" dt="2023-08-29T20:23:30.226" v="81"/>
          <ac:spMkLst>
            <pc:docMk/>
            <pc:sldMk cId="2022712703" sldId="261"/>
            <ac:spMk id="6" creationId="{86D25A15-DB86-4B04-B623-9CBBAC19FC34}"/>
          </ac:spMkLst>
        </pc:spChg>
        <pc:spChg chg="add del mod">
          <ac:chgData name="sem manna" userId="f73736c699ff1267" providerId="LiveId" clId="{68F6BF49-D563-4D9A-A433-24CFBECAFA2E}" dt="2023-08-29T20:23:41.106" v="85" actId="26606"/>
          <ac:spMkLst>
            <pc:docMk/>
            <pc:sldMk cId="2022712703" sldId="261"/>
            <ac:spMk id="8" creationId="{C5860F92-0B11-6484-FB89-9318EB92A748}"/>
          </ac:spMkLst>
        </pc:spChg>
        <pc:spChg chg="add del mod">
          <ac:chgData name="sem manna" userId="f73736c699ff1267" providerId="LiveId" clId="{68F6BF49-D563-4D9A-A433-24CFBECAFA2E}" dt="2023-08-29T20:23:41.106" v="85" actId="26606"/>
          <ac:spMkLst>
            <pc:docMk/>
            <pc:sldMk cId="2022712703" sldId="261"/>
            <ac:spMk id="9" creationId="{56A5D4C6-2F50-3538-CCA5-61E9903163A6}"/>
          </ac:spMkLst>
        </pc:spChg>
        <pc:spChg chg="add del mod">
          <ac:chgData name="sem manna" userId="f73736c699ff1267" providerId="LiveId" clId="{68F6BF49-D563-4D9A-A433-24CFBECAFA2E}" dt="2023-08-29T20:23:41.106" v="85" actId="26606"/>
          <ac:spMkLst>
            <pc:docMk/>
            <pc:sldMk cId="2022712703" sldId="261"/>
            <ac:spMk id="10" creationId="{BE37A76C-9324-8E5C-2C90-619F437B05E5}"/>
          </ac:spMkLst>
        </pc:spChg>
        <pc:spChg chg="add del mod">
          <ac:chgData name="sem manna" userId="f73736c699ff1267" providerId="LiveId" clId="{68F6BF49-D563-4D9A-A433-24CFBECAFA2E}" dt="2023-08-29T20:23:41.106" v="85" actId="26606"/>
          <ac:spMkLst>
            <pc:docMk/>
            <pc:sldMk cId="2022712703" sldId="261"/>
            <ac:spMk id="12" creationId="{8B4E24DE-D1E6-90F1-972A-E843A22B51BB}"/>
          </ac:spMkLst>
        </pc:spChg>
        <pc:spChg chg="add del mod">
          <ac:chgData name="sem manna" userId="f73736c699ff1267" providerId="LiveId" clId="{68F6BF49-D563-4D9A-A433-24CFBECAFA2E}" dt="2023-08-29T20:23:41.106" v="85" actId="26606"/>
          <ac:spMkLst>
            <pc:docMk/>
            <pc:sldMk cId="2022712703" sldId="261"/>
            <ac:spMk id="14" creationId="{F7DDCF7C-49EB-EEF6-A0EB-DF2DB848A798}"/>
          </ac:spMkLst>
        </pc:spChg>
        <pc:picChg chg="add del">
          <ac:chgData name="sem manna" userId="f73736c699ff1267" providerId="LiveId" clId="{68F6BF49-D563-4D9A-A433-24CFBECAFA2E}" dt="2023-08-29T20:23:32.598" v="83"/>
          <ac:picMkLst>
            <pc:docMk/>
            <pc:sldMk cId="2022712703" sldId="261"/>
            <ac:picMk id="7" creationId="{E6F9A23A-4930-5779-690F-D04A482DD627}"/>
          </ac:picMkLst>
        </pc:picChg>
      </pc:sldChg>
      <pc:sldChg chg="add">
        <pc:chgData name="sem manna" userId="f73736c699ff1267" providerId="LiveId" clId="{68F6BF49-D563-4D9A-A433-24CFBECAFA2E}" dt="2023-08-29T20:31:48.422" v="200" actId="2890"/>
        <pc:sldMkLst>
          <pc:docMk/>
          <pc:sldMk cId="2577326184" sldId="261"/>
        </pc:sldMkLst>
      </pc:sldChg>
      <pc:sldChg chg="add del">
        <pc:chgData name="sem manna" userId="f73736c699ff1267" providerId="LiveId" clId="{68F6BF49-D563-4D9A-A433-24CFBECAFA2E}" dt="2023-08-29T20:31:37.016" v="198" actId="2696"/>
        <pc:sldMkLst>
          <pc:docMk/>
          <pc:sldMk cId="3438954578" sldId="261"/>
        </pc:sldMkLst>
      </pc:sldChg>
      <pc:sldChg chg="add">
        <pc:chgData name="sem manna" userId="f73736c699ff1267" providerId="LiveId" clId="{68F6BF49-D563-4D9A-A433-24CFBECAFA2E}" dt="2023-08-29T20:31:59.823" v="201" actId="2890"/>
        <pc:sldMkLst>
          <pc:docMk/>
          <pc:sldMk cId="169409705" sldId="262"/>
        </pc:sldMkLst>
      </pc:sldChg>
      <pc:sldChg chg="add del">
        <pc:chgData name="sem manna" userId="f73736c699ff1267" providerId="LiveId" clId="{68F6BF49-D563-4D9A-A433-24CFBECAFA2E}" dt="2023-08-29T20:31:37.016" v="198" actId="2696"/>
        <pc:sldMkLst>
          <pc:docMk/>
          <pc:sldMk cId="634440425" sldId="262"/>
        </pc:sldMkLst>
      </pc:sldChg>
      <pc:sldChg chg="delSp modSp add del mod">
        <pc:chgData name="sem manna" userId="f73736c699ff1267" providerId="LiveId" clId="{68F6BF49-D563-4D9A-A433-24CFBECAFA2E}" dt="2023-08-29T20:27:43.520" v="133" actId="2696"/>
        <pc:sldMkLst>
          <pc:docMk/>
          <pc:sldMk cId="811254429" sldId="262"/>
        </pc:sldMkLst>
        <pc:spChg chg="del">
          <ac:chgData name="sem manna" userId="f73736c699ff1267" providerId="LiveId" clId="{68F6BF49-D563-4D9A-A433-24CFBECAFA2E}" dt="2023-08-29T20:25:04.838" v="110" actId="478"/>
          <ac:spMkLst>
            <pc:docMk/>
            <pc:sldMk cId="811254429" sldId="262"/>
            <ac:spMk id="5" creationId="{C3A73DEA-D2CB-1B9D-232F-9309B00008D6}"/>
          </ac:spMkLst>
        </pc:spChg>
        <pc:spChg chg="mod">
          <ac:chgData name="sem manna" userId="f73736c699ff1267" providerId="LiveId" clId="{68F6BF49-D563-4D9A-A433-24CFBECAFA2E}" dt="2023-08-29T20:25:11.055" v="113" actId="14100"/>
          <ac:spMkLst>
            <pc:docMk/>
            <pc:sldMk cId="811254429" sldId="262"/>
            <ac:spMk id="6" creationId="{E53EBB0B-2A9D-76E0-6292-208E284FB6D1}"/>
          </ac:spMkLst>
        </pc:spChg>
        <pc:spChg chg="del">
          <ac:chgData name="sem manna" userId="f73736c699ff1267" providerId="LiveId" clId="{68F6BF49-D563-4D9A-A433-24CFBECAFA2E}" dt="2023-08-29T20:25:04.012" v="109" actId="478"/>
          <ac:spMkLst>
            <pc:docMk/>
            <pc:sldMk cId="811254429" sldId="262"/>
            <ac:spMk id="7" creationId="{9E29257A-E931-68C4-B28A-487BB3EA342F}"/>
          </ac:spMkLst>
        </pc:spChg>
        <pc:spChg chg="del mod">
          <ac:chgData name="sem manna" userId="f73736c699ff1267" providerId="LiveId" clId="{68F6BF49-D563-4D9A-A433-24CFBECAFA2E}" dt="2023-08-29T20:25:06.391" v="112" actId="478"/>
          <ac:spMkLst>
            <pc:docMk/>
            <pc:sldMk cId="811254429" sldId="262"/>
            <ac:spMk id="8" creationId="{91992A27-CF56-E434-F72B-ABE3F9C14B4F}"/>
          </ac:spMkLst>
        </pc:spChg>
      </pc:sldChg>
      <pc:sldChg chg="addSp delSp modSp add del mod">
        <pc:chgData name="sem manna" userId="f73736c699ff1267" providerId="LiveId" clId="{68F6BF49-D563-4D9A-A433-24CFBECAFA2E}" dt="2023-08-29T20:24:51.889" v="107" actId="2696"/>
        <pc:sldMkLst>
          <pc:docMk/>
          <pc:sldMk cId="3892654047" sldId="262"/>
        </pc:sldMkLst>
        <pc:spChg chg="del">
          <ac:chgData name="sem manna" userId="f73736c699ff1267" providerId="LiveId" clId="{68F6BF49-D563-4D9A-A433-24CFBECAFA2E}" dt="2023-08-29T20:24:22.309" v="99" actId="478"/>
          <ac:spMkLst>
            <pc:docMk/>
            <pc:sldMk cId="3892654047" sldId="262"/>
            <ac:spMk id="5" creationId="{C3A73DEA-D2CB-1B9D-232F-9309B00008D6}"/>
          </ac:spMkLst>
        </pc:spChg>
        <pc:spChg chg="del">
          <ac:chgData name="sem manna" userId="f73736c699ff1267" providerId="LiveId" clId="{68F6BF49-D563-4D9A-A433-24CFBECAFA2E}" dt="2023-08-29T20:24:22.309" v="99" actId="478"/>
          <ac:spMkLst>
            <pc:docMk/>
            <pc:sldMk cId="3892654047" sldId="262"/>
            <ac:spMk id="6" creationId="{E53EBB0B-2A9D-76E0-6292-208E284FB6D1}"/>
          </ac:spMkLst>
        </pc:spChg>
        <pc:spChg chg="del">
          <ac:chgData name="sem manna" userId="f73736c699ff1267" providerId="LiveId" clId="{68F6BF49-D563-4D9A-A433-24CFBECAFA2E}" dt="2023-08-29T20:24:22.309" v="99" actId="478"/>
          <ac:spMkLst>
            <pc:docMk/>
            <pc:sldMk cId="3892654047" sldId="262"/>
            <ac:spMk id="7" creationId="{9E29257A-E931-68C4-B28A-487BB3EA342F}"/>
          </ac:spMkLst>
        </pc:spChg>
        <pc:spChg chg="del">
          <ac:chgData name="sem manna" userId="f73736c699ff1267" providerId="LiveId" clId="{68F6BF49-D563-4D9A-A433-24CFBECAFA2E}" dt="2023-08-29T20:24:22.309" v="99" actId="478"/>
          <ac:spMkLst>
            <pc:docMk/>
            <pc:sldMk cId="3892654047" sldId="262"/>
            <ac:spMk id="8" creationId="{91992A27-CF56-E434-F72B-ABE3F9C14B4F}"/>
          </ac:spMkLst>
        </pc:spChg>
        <pc:spChg chg="add del mod">
          <ac:chgData name="sem manna" userId="f73736c699ff1267" providerId="LiveId" clId="{68F6BF49-D563-4D9A-A433-24CFBECAFA2E}" dt="2023-08-29T20:24:28.883" v="101"/>
          <ac:spMkLst>
            <pc:docMk/>
            <pc:sldMk cId="3892654047" sldId="262"/>
            <ac:spMk id="9" creationId="{940274A8-307D-B1A2-A704-BAC2D4087C74}"/>
          </ac:spMkLst>
        </pc:spChg>
        <pc:spChg chg="add del mod">
          <ac:chgData name="sem manna" userId="f73736c699ff1267" providerId="LiveId" clId="{68F6BF49-D563-4D9A-A433-24CFBECAFA2E}" dt="2023-08-29T20:24:40.287" v="106"/>
          <ac:spMkLst>
            <pc:docMk/>
            <pc:sldMk cId="3892654047" sldId="262"/>
            <ac:spMk id="11" creationId="{434E4FDA-20CC-32CE-026E-D64438F0B6E3}"/>
          </ac:spMkLst>
        </pc:spChg>
      </pc:sldChg>
      <pc:sldChg chg="add del">
        <pc:chgData name="sem manna" userId="f73736c699ff1267" providerId="LiveId" clId="{68F6BF49-D563-4D9A-A433-24CFBECAFA2E}" dt="2023-08-29T20:27:43.520" v="133" actId="2696"/>
        <pc:sldMkLst>
          <pc:docMk/>
          <pc:sldMk cId="1505008190" sldId="263"/>
        </pc:sldMkLst>
      </pc:sldChg>
      <pc:sldChg chg="new del">
        <pc:chgData name="sem manna" userId="f73736c699ff1267" providerId="LiveId" clId="{68F6BF49-D563-4D9A-A433-24CFBECAFA2E}" dt="2023-08-29T20:25:17.990" v="115" actId="680"/>
        <pc:sldMkLst>
          <pc:docMk/>
          <pc:sldMk cId="2271792074" sldId="263"/>
        </pc:sldMkLst>
      </pc:sldChg>
      <pc:sldChg chg="add del">
        <pc:chgData name="sem manna" userId="f73736c699ff1267" providerId="LiveId" clId="{68F6BF49-D563-4D9A-A433-24CFBECAFA2E}" dt="2023-08-29T20:27:43.520" v="133" actId="2696"/>
        <pc:sldMkLst>
          <pc:docMk/>
          <pc:sldMk cId="224579751" sldId="264"/>
        </pc:sldMkLst>
      </pc:sldChg>
      <pc:sldChg chg="delSp new del mod">
        <pc:chgData name="sem manna" userId="f73736c699ff1267" providerId="LiveId" clId="{68F6BF49-D563-4D9A-A433-24CFBECAFA2E}" dt="2023-08-29T20:27:10.192" v="131" actId="2696"/>
        <pc:sldMkLst>
          <pc:docMk/>
          <pc:sldMk cId="1050130923" sldId="265"/>
        </pc:sldMkLst>
        <pc:spChg chg="del">
          <ac:chgData name="sem manna" userId="f73736c699ff1267" providerId="LiveId" clId="{68F6BF49-D563-4D9A-A433-24CFBECAFA2E}" dt="2023-08-29T20:26:57.902" v="130" actId="478"/>
          <ac:spMkLst>
            <pc:docMk/>
            <pc:sldMk cId="1050130923" sldId="265"/>
            <ac:spMk id="2" creationId="{070E9694-8D8D-5CC3-2431-A254ABECE1D4}"/>
          </ac:spMkLst>
        </pc:spChg>
      </pc:sldChg>
      <pc:sldChg chg="new del ord">
        <pc:chgData name="sem manna" userId="f73736c699ff1267" providerId="LiveId" clId="{68F6BF49-D563-4D9A-A433-24CFBECAFA2E}" dt="2023-08-29T20:26:42.765" v="128" actId="2696"/>
        <pc:sldMkLst>
          <pc:docMk/>
          <pc:sldMk cId="1360024144" sldId="265"/>
        </pc:sldMkLst>
      </pc:sldChg>
      <pc:sldChg chg="new del">
        <pc:chgData name="sem manna" userId="f73736c699ff1267" providerId="LiveId" clId="{68F6BF49-D563-4D9A-A433-24CFBECAFA2E}" dt="2023-08-29T20:26:31.489" v="124" actId="2696"/>
        <pc:sldMkLst>
          <pc:docMk/>
          <pc:sldMk cId="3606460867" sldId="265"/>
        </pc:sldMkLst>
      </pc:sldChg>
      <pc:sldMasterChg chg="addSldLayout delSldLayout modSldLayout sldLayoutOrd">
        <pc:chgData name="sem manna" userId="f73736c699ff1267" providerId="LiveId" clId="{68F6BF49-D563-4D9A-A433-24CFBECAFA2E}" dt="2023-08-29T20:37:52.528" v="336" actId="2696"/>
        <pc:sldMasterMkLst>
          <pc:docMk/>
          <pc:sldMasterMk cId="2664423258" sldId="2147483648"/>
        </pc:sldMasterMkLst>
        <pc:sldLayoutChg chg="del ord">
          <pc:chgData name="sem manna" userId="f73736c699ff1267" providerId="LiveId" clId="{68F6BF49-D563-4D9A-A433-24CFBECAFA2E}" dt="2023-08-29T20:29:36.835" v="144" actId="2696"/>
          <pc:sldLayoutMkLst>
            <pc:docMk/>
            <pc:sldMasterMk cId="2664423258" sldId="2147483648"/>
            <pc:sldLayoutMk cId="3277768662" sldId="2147483649"/>
          </pc:sldLayoutMkLst>
        </pc:sldLayoutChg>
        <pc:sldLayoutChg chg="modSp del mod">
          <pc:chgData name="sem manna" userId="f73736c699ff1267" providerId="LiveId" clId="{68F6BF49-D563-4D9A-A433-24CFBECAFA2E}" dt="2023-08-29T20:27:15.594" v="132" actId="2696"/>
          <pc:sldLayoutMkLst>
            <pc:docMk/>
            <pc:sldMasterMk cId="2664423258" sldId="2147483648"/>
            <pc:sldLayoutMk cId="3885750992" sldId="2147483650"/>
          </pc:sldLayoutMkLst>
          <pc:spChg chg="mod">
            <ac:chgData name="sem manna" userId="f73736c699ff1267" providerId="LiveId" clId="{68F6BF49-D563-4D9A-A433-24CFBECAFA2E}" dt="2023-08-29T20:17:15.339" v="29"/>
            <ac:spMkLst>
              <pc:docMk/>
              <pc:sldMasterMk cId="2664423258" sldId="2147483648"/>
              <pc:sldLayoutMk cId="3885750992" sldId="2147483650"/>
              <ac:spMk id="13" creationId="{7F5266A1-947B-662C-7CC2-5AA2A256AF0E}"/>
            </ac:spMkLst>
          </pc:spChg>
          <pc:spChg chg="mod">
            <ac:chgData name="sem manna" userId="f73736c699ff1267" providerId="LiveId" clId="{68F6BF49-D563-4D9A-A433-24CFBECAFA2E}" dt="2023-08-29T20:16:04.591" v="14" actId="34136"/>
            <ac:spMkLst>
              <pc:docMk/>
              <pc:sldMasterMk cId="2664423258" sldId="2147483648"/>
              <pc:sldLayoutMk cId="3885750992" sldId="2147483650"/>
              <ac:spMk id="14" creationId="{548811FF-3805-63F8-448F-3D884C9CBFC1}"/>
            </ac:spMkLst>
          </pc:spChg>
          <pc:spChg chg="mod">
            <ac:chgData name="sem manna" userId="f73736c699ff1267" providerId="LiveId" clId="{68F6BF49-D563-4D9A-A433-24CFBECAFA2E}" dt="2023-08-29T20:16:58.211" v="28" actId="20577"/>
            <ac:spMkLst>
              <pc:docMk/>
              <pc:sldMasterMk cId="2664423258" sldId="2147483648"/>
              <pc:sldLayoutMk cId="3885750992" sldId="2147483650"/>
              <ac:spMk id="15" creationId="{2233A489-0087-DAE9-2B74-5F30F3EE89DD}"/>
            </ac:spMkLst>
          </pc:spChg>
        </pc:sldLayoutChg>
        <pc:sldLayoutChg chg="mod">
          <pc:chgData name="sem manna" userId="f73736c699ff1267" providerId="LiveId" clId="{68F6BF49-D563-4D9A-A433-24CFBECAFA2E}" dt="2023-08-29T20:28:49.206" v="137" actId="6014"/>
          <pc:sldLayoutMkLst>
            <pc:docMk/>
            <pc:sldMasterMk cId="2664423258" sldId="2147483648"/>
            <pc:sldLayoutMk cId="2588119367" sldId="2147483654"/>
          </pc:sldLayoutMkLst>
        </pc:sldLayoutChg>
        <pc:sldLayoutChg chg="del">
          <pc:chgData name="sem manna" userId="f73736c699ff1267" providerId="LiveId" clId="{68F6BF49-D563-4D9A-A433-24CFBECAFA2E}" dt="2023-08-29T20:37:52.528" v="336" actId="2696"/>
          <pc:sldLayoutMkLst>
            <pc:docMk/>
            <pc:sldMasterMk cId="2664423258" sldId="2147483648"/>
            <pc:sldLayoutMk cId="2696761194" sldId="2147483655"/>
          </pc:sldLayoutMkLst>
        </pc:sldLayoutChg>
        <pc:sldLayoutChg chg="addSp delSp modSp new del mod ord">
          <pc:chgData name="sem manna" userId="f73736c699ff1267" providerId="LiveId" clId="{68F6BF49-D563-4D9A-A433-24CFBECAFA2E}" dt="2023-08-29T20:28:18.483" v="136" actId="2696"/>
          <pc:sldLayoutMkLst>
            <pc:docMk/>
            <pc:sldMasterMk cId="2664423258" sldId="2147483648"/>
            <pc:sldLayoutMk cId="3266709224" sldId="2147483656"/>
          </pc:sldLayoutMkLst>
          <pc:spChg chg="del mod">
            <ac:chgData name="sem manna" userId="f73736c699ff1267" providerId="LiveId" clId="{68F6BF49-D563-4D9A-A433-24CFBECAFA2E}" dt="2023-08-29T20:19:05.557" v="43" actId="478"/>
            <ac:spMkLst>
              <pc:docMk/>
              <pc:sldMasterMk cId="2664423258" sldId="2147483648"/>
              <pc:sldLayoutMk cId="3266709224" sldId="2147483656"/>
              <ac:spMk id="2" creationId="{960A8426-8E8A-BDAE-D9D4-EB40A3DC7AF7}"/>
            </ac:spMkLst>
          </pc:spChg>
          <pc:spChg chg="del">
            <ac:chgData name="sem manna" userId="f73736c699ff1267" providerId="LiveId" clId="{68F6BF49-D563-4D9A-A433-24CFBECAFA2E}" dt="2023-08-29T20:20:39.162" v="49" actId="478"/>
            <ac:spMkLst>
              <pc:docMk/>
              <pc:sldMasterMk cId="2664423258" sldId="2147483648"/>
              <pc:sldLayoutMk cId="3266709224" sldId="2147483656"/>
              <ac:spMk id="3" creationId="{A6858892-19EF-206D-DBC9-CA45CFD0B4A4}"/>
            </ac:spMkLst>
          </pc:spChg>
          <pc:spChg chg="del">
            <ac:chgData name="sem manna" userId="f73736c699ff1267" providerId="LiveId" clId="{68F6BF49-D563-4D9A-A433-24CFBECAFA2E}" dt="2023-08-29T20:20:39.876" v="50" actId="478"/>
            <ac:spMkLst>
              <pc:docMk/>
              <pc:sldMasterMk cId="2664423258" sldId="2147483648"/>
              <pc:sldLayoutMk cId="3266709224" sldId="2147483656"/>
              <ac:spMk id="4" creationId="{8830740A-7CAA-8B8D-C1E6-4E3460B1D9A8}"/>
            </ac:spMkLst>
          </pc:spChg>
          <pc:spChg chg="del">
            <ac:chgData name="sem manna" userId="f73736c699ff1267" providerId="LiveId" clId="{68F6BF49-D563-4D9A-A433-24CFBECAFA2E}" dt="2023-08-29T20:20:41.095" v="51" actId="478"/>
            <ac:spMkLst>
              <pc:docMk/>
              <pc:sldMasterMk cId="2664423258" sldId="2147483648"/>
              <pc:sldLayoutMk cId="3266709224" sldId="2147483656"/>
              <ac:spMk id="5" creationId="{167A47D9-4F31-6312-570F-07EECFD124FC}"/>
            </ac:spMkLst>
          </pc:spChg>
          <pc:spChg chg="add del">
            <ac:chgData name="sem manna" userId="f73736c699ff1267" providerId="LiveId" clId="{68F6BF49-D563-4D9A-A433-24CFBECAFA2E}" dt="2023-08-29T20:19:03.854" v="42" actId="478"/>
            <ac:spMkLst>
              <pc:docMk/>
              <pc:sldMasterMk cId="2664423258" sldId="2147483648"/>
              <pc:sldLayoutMk cId="3266709224" sldId="2147483656"/>
              <ac:spMk id="6" creationId="{567DE5F3-1B43-A7B6-3037-FEDB53BA6E21}"/>
            </ac:spMkLst>
          </pc:spChg>
        </pc:sldLayoutChg>
      </pc:sldMasterChg>
      <pc:sldMasterChg chg="new del mod addSldLayout delSldLayout">
        <pc:chgData name="sem manna" userId="f73736c699ff1267" providerId="LiveId" clId="{68F6BF49-D563-4D9A-A433-24CFBECAFA2E}" dt="2023-08-29T20:17:25.246" v="31" actId="6938"/>
        <pc:sldMasterMkLst>
          <pc:docMk/>
          <pc:sldMasterMk cId="3065806947" sldId="2147483656"/>
        </pc:sldMasterMkLst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2897622935" sldId="2147483657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1853785139" sldId="2147483658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2582752804" sldId="2147483659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4115641010" sldId="2147483660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4033329835" sldId="2147483661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730565511" sldId="2147483662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1661357627" sldId="2147483663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2341698111" sldId="2147483664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2351439402" sldId="2147483665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754821302" sldId="2147483666"/>
          </pc:sldLayoutMkLst>
        </pc:sldLayoutChg>
        <pc:sldLayoutChg chg="new del replId">
          <pc:chgData name="sem manna" userId="f73736c699ff1267" providerId="LiveId" clId="{68F6BF49-D563-4D9A-A433-24CFBECAFA2E}" dt="2023-08-29T20:17:25.246" v="31" actId="6938"/>
          <pc:sldLayoutMkLst>
            <pc:docMk/>
            <pc:sldMasterMk cId="3065806947" sldId="2147483656"/>
            <pc:sldLayoutMk cId="1894807173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64B22-C53B-480A-BBB3-3D400BC2882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8E8E-C79E-4D39-A82B-1F9E8330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DF80FA-174E-B409-D7CA-DB5787DB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16F1-1F22-F7AF-D450-1D208DC6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4DA02-12CF-BC7F-7771-755C498D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Beamer-Looking Template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177E7-E160-D2FA-932D-1736AB9C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LM Roman 10" panose="00000500000000000000" pitchFamily="2" charset="0"/>
              </a:rPr>
              <a:t>Date,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FE85516-67D4-3F25-3913-0072D9D2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26" y="892140"/>
            <a:ext cx="8616673" cy="531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59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627" y="864704"/>
            <a:ext cx="8127726" cy="531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This is the first</a:t>
            </a:r>
          </a:p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85B28-5B2B-49A8-490A-C7A5BF689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9948"/>
            <a:ext cx="2751529" cy="318052"/>
          </a:xfrm>
          <a:prstGeom prst="rect">
            <a:avLst/>
          </a:prstGeom>
          <a:solidFill>
            <a:srgbClr val="141446"/>
          </a:solidFill>
        </p:spPr>
        <p:txBody>
          <a:bodyPr/>
          <a:lstStyle>
            <a:lvl1pPr algn="l">
              <a:defRPr sz="1400">
                <a:latin typeface="LM Roman 10" panose="00000500000000000000" pitchFamily="2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FEF3A4-BC56-7AB8-B177-2A179F687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1529" y="6539948"/>
            <a:ext cx="3640942" cy="3180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LM Roman 10" panose="00000500000000000000" pitchFamily="2" charset="0"/>
              </a:defRPr>
            </a:lvl1pPr>
          </a:lstStyle>
          <a:p>
            <a:r>
              <a:rPr lang="en-US" dirty="0"/>
              <a:t>A Beamer-Looking Template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7372A2-24E5-DE84-4AC3-81AD1618D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2471" y="6539948"/>
            <a:ext cx="2751529" cy="318052"/>
          </a:xfrm>
          <a:prstGeom prst="rect">
            <a:avLst/>
          </a:prstGeom>
          <a:solidFill>
            <a:srgbClr val="3333B3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 sz="1400" dirty="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LM Roman 10" panose="00000500000000000000" pitchFamily="2" charset="0"/>
              </a:rPr>
              <a:t>Date,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LM Roman 10" panose="00000500000000000000" pitchFamily="2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20000"/>
        <a:buFontTx/>
        <a:buBlip>
          <a:blip r:embed="rId4"/>
        </a:buBlip>
        <a:defRPr sz="2800" kern="1200">
          <a:solidFill>
            <a:schemeClr val="tx1"/>
          </a:solidFill>
          <a:latin typeface="LM Roman 10" panose="00000500000000000000" pitchFamily="2" charset="0"/>
          <a:ea typeface="+mn-ea"/>
          <a:cs typeface="+mn-cs"/>
        </a:defRPr>
      </a:lvl1pPr>
      <a:lvl2pPr marL="685783" indent="-228594" algn="just" defTabSz="914377" rtl="0" eaLnBrk="1" latinLnBrk="0" hangingPunct="1">
        <a:lnSpc>
          <a:spcPct val="70000"/>
        </a:lnSpc>
        <a:spcBef>
          <a:spcPts val="600"/>
        </a:spcBef>
        <a:buClr>
          <a:srgbClr val="C00000"/>
        </a:buClr>
        <a:buSzPct val="120000"/>
        <a:buFontTx/>
        <a:buBlip>
          <a:blip r:embed="rId4"/>
        </a:buBlip>
        <a:defRPr sz="2400" kern="1200">
          <a:solidFill>
            <a:schemeClr val="tx1"/>
          </a:solidFill>
          <a:latin typeface="LM Roman 10" panose="00000500000000000000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Tx/>
        <a:buBlip>
          <a:blip r:embed="rId4"/>
        </a:buBlip>
        <a:defRPr sz="2000" kern="1200">
          <a:solidFill>
            <a:schemeClr val="tx1"/>
          </a:solidFill>
          <a:latin typeface="LM Roman 10" panose="00000500000000000000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Tx/>
        <a:buBlip>
          <a:blip r:embed="rId4"/>
        </a:buBlip>
        <a:defRPr sz="1800" kern="1200">
          <a:solidFill>
            <a:schemeClr val="tx1"/>
          </a:solidFill>
          <a:latin typeface="LM Roman 10" panose="00000500000000000000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Tx/>
        <a:buBlip>
          <a:blip r:embed="rId4"/>
        </a:buBlip>
        <a:defRPr sz="1800" kern="1200">
          <a:solidFill>
            <a:schemeClr val="tx1"/>
          </a:solidFill>
          <a:latin typeface="LM Roman 10" panose="00000500000000000000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DF7A9-2974-353D-7441-0828D83D1D4A}"/>
              </a:ext>
            </a:extLst>
          </p:cNvPr>
          <p:cNvSpPr/>
          <p:nvPr/>
        </p:nvSpPr>
        <p:spPr>
          <a:xfrm>
            <a:off x="417444" y="1277353"/>
            <a:ext cx="8338930" cy="1490879"/>
          </a:xfrm>
          <a:prstGeom prst="roundRect">
            <a:avLst>
              <a:gd name="adj" fmla="val 16667"/>
            </a:avLst>
          </a:prstGeom>
          <a:solidFill>
            <a:srgbClr val="2E2EA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1BB52-46C4-AE56-D579-3F81BFD02969}"/>
              </a:ext>
            </a:extLst>
          </p:cNvPr>
          <p:cNvSpPr txBox="1">
            <a:spLocks/>
          </p:cNvSpPr>
          <p:nvPr/>
        </p:nvSpPr>
        <p:spPr>
          <a:xfrm>
            <a:off x="1062988" y="2162583"/>
            <a:ext cx="6858000" cy="5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LM Roman 10" panose="00000500000000000000" pitchFamily="2" charset="0"/>
              </a:rPr>
              <a:t>For cost-effective signaling strategies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F7B1EA02-A13C-E3BE-28C2-94213B86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44742"/>
              </p:ext>
            </p:extLst>
          </p:nvPr>
        </p:nvGraphicFramePr>
        <p:xfrm>
          <a:off x="1062988" y="3285131"/>
          <a:ext cx="70180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340">
                  <a:extLst>
                    <a:ext uri="{9D8B030D-6E8A-4147-A177-3AD203B41FA5}">
                      <a16:colId xmlns:a16="http://schemas.microsoft.com/office/drawing/2014/main" val="59710849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768926746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906677361"/>
                    </a:ext>
                  </a:extLst>
                </a:gridCol>
              </a:tblGrid>
              <a:tr h="419854"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chemeClr val="tx1"/>
                        </a:solidFill>
                        <a:latin typeface="LM Roman 10" panose="00000500000000000000" pitchFamily="2" charset="0"/>
                      </a:endParaRP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tx1"/>
                          </a:solidFill>
                          <a:latin typeface="LM Roman 10" panose="00000500000000000000" pitchFamily="2" charset="0"/>
                        </a:rPr>
                        <a:t>Sem Manna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LM Roman 10" panose="00000500000000000000" pitchFamily="2" charset="0"/>
                      </a:endParaRP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chemeClr val="tx1"/>
                        </a:solidFill>
                        <a:latin typeface="LM Roman 10" panose="00000500000000000000" pitchFamily="2" charset="0"/>
                      </a:endParaRPr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832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23FAF5-67A2-BC6C-E85D-9D4D22BD896C}"/>
              </a:ext>
            </a:extLst>
          </p:cNvPr>
          <p:cNvSpPr txBox="1"/>
          <p:nvPr/>
        </p:nvSpPr>
        <p:spPr>
          <a:xfrm>
            <a:off x="3554945" y="4515868"/>
            <a:ext cx="206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LM Roman 10" panose="00000500000000000000" pitchFamily="2" charset="0"/>
              </a:rPr>
              <a:t>August 2023</a:t>
            </a:r>
            <a:endParaRPr lang="en-GB" sz="2400" dirty="0">
              <a:latin typeface="LM Roman 10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0A9AA-4B6B-EAEA-AAE9-DEEC09C80A76}"/>
              </a:ext>
            </a:extLst>
          </p:cNvPr>
          <p:cNvSpPr txBox="1"/>
          <p:nvPr/>
        </p:nvSpPr>
        <p:spPr>
          <a:xfrm>
            <a:off x="3288504" y="3957598"/>
            <a:ext cx="256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LM Roman 10" panose="00000500000000000000" pitchFamily="2" charset="0"/>
              </a:rPr>
              <a:t>Your Institution</a:t>
            </a:r>
            <a:endParaRPr lang="en-GB" sz="1800" dirty="0">
              <a:latin typeface="LM Roman 10" panose="00000500000000000000" pitchFamily="2" charset="0"/>
            </a:endParaRPr>
          </a:p>
        </p:txBody>
      </p:sp>
      <p:sp>
        <p:nvSpPr>
          <p:cNvPr id="12" name="Title 17">
            <a:extLst>
              <a:ext uri="{FF2B5EF4-FFF2-40B4-BE49-F238E27FC236}">
                <a16:creationId xmlns:a16="http://schemas.microsoft.com/office/drawing/2014/main" id="{4168821C-9203-DF5A-2070-90251F232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559" y="1376704"/>
            <a:ext cx="7886700" cy="9994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200"/>
            </a:lvl1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LM Roman 10" panose="00000500000000000000" pitchFamily="2" charset="0"/>
              </a:rPr>
              <a:t>A Beamer-looking Template</a:t>
            </a:r>
          </a:p>
        </p:txBody>
      </p:sp>
    </p:spTree>
    <p:extLst>
      <p:ext uri="{BB962C8B-B14F-4D97-AF65-F5344CB8AC3E}">
        <p14:creationId xmlns:p14="http://schemas.microsoft.com/office/powerpoint/2010/main" val="232306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EF4-147C-6F68-4278-069A250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2846-3EA0-D8B2-B4C3-7B6EB60D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066-D1EB-4F0A-DBE0-974752BB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Beamer-Looking 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B8F9-16C9-7723-EE7F-6162D3A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LM Roman 10" panose="00000500000000000000" pitchFamily="2" charset="0"/>
              </a:rPr>
              <a:t>August 2023,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  <p:sp>
        <p:nvSpPr>
          <p:cNvPr id="6" name=" 5">
            <a:extLst>
              <a:ext uri="{FF2B5EF4-FFF2-40B4-BE49-F238E27FC236}">
                <a16:creationId xmlns:a16="http://schemas.microsoft.com/office/drawing/2014/main" id="{F9DE8277-0573-E8BD-2505-0C913142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26" y="892141"/>
            <a:ext cx="8616673" cy="1571660"/>
          </a:xfrm>
        </p:spPr>
        <p:txBody>
          <a:bodyPr/>
          <a:lstStyle/>
          <a:p>
            <a:r>
              <a:rPr lang="it-IT" dirty="0"/>
              <a:t>Item</a:t>
            </a:r>
          </a:p>
          <a:p>
            <a:pPr lvl="1"/>
            <a:r>
              <a:rPr lang="it-IT" dirty="0"/>
              <a:t>Item</a:t>
            </a:r>
          </a:p>
          <a:p>
            <a:pPr lvl="2"/>
            <a:r>
              <a:rPr lang="it-IT" dirty="0"/>
              <a:t>Item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D89EC-C93B-8530-F6BF-AB035384FAB9}"/>
              </a:ext>
            </a:extLst>
          </p:cNvPr>
          <p:cNvSpPr/>
          <p:nvPr/>
        </p:nvSpPr>
        <p:spPr>
          <a:xfrm>
            <a:off x="247926" y="3073400"/>
            <a:ext cx="8616673" cy="14605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F93B89-E7BB-789C-15F4-A7BEC129187A}"/>
              </a:ext>
            </a:extLst>
          </p:cNvPr>
          <p:cNvSpPr/>
          <p:nvPr/>
        </p:nvSpPr>
        <p:spPr>
          <a:xfrm>
            <a:off x="247926" y="3073400"/>
            <a:ext cx="8616673" cy="35560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LM Roman 10" panose="00000500000000000000" pitchFamily="2" charset="0"/>
              </a:rPr>
              <a:t>Theorem</a:t>
            </a:r>
            <a:endParaRPr lang="en-GB" sz="3600" dirty="0">
              <a:latin typeface="LM Roman 10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80F02-9E3B-A7DE-7838-691785DF588D}"/>
                  </a:ext>
                </a:extLst>
              </p:cNvPr>
              <p:cNvSpPr txBox="1"/>
              <p:nvPr/>
            </p:nvSpPr>
            <p:spPr>
              <a:xfrm>
                <a:off x="300730" y="3423201"/>
                <a:ext cx="85110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LM Roman 10" panose="00000500000000000000" pitchFamily="2" charset="0"/>
                  </a:rPr>
                  <a:t>Type here: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𝑎</m:t>
                      </m:r>
                      <m:r>
                        <a:rPr lang="it-IT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+</m:t>
                      </m:r>
                      <m:r>
                        <a:rPr lang="it-IT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𝑏</m:t>
                      </m:r>
                      <m:r>
                        <a:rPr lang="it-IT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it-IT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GB" dirty="0">
                  <a:latin typeface="LM Roman 10" panose="00000500000000000000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80F02-9E3B-A7DE-7838-691785DF5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0" y="3423201"/>
                <a:ext cx="8511063" cy="923330"/>
              </a:xfrm>
              <a:prstGeom prst="rect">
                <a:avLst/>
              </a:prstGeom>
              <a:blipFill>
                <a:blip r:embed="rId2"/>
                <a:stretch>
                  <a:fillRect l="-573"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EF4-147C-6F68-4278-069A250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2846-3EA0-D8B2-B4C3-7B6EB60D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066-D1EB-4F0A-DBE0-974752BB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Beamer-Looking 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B8F9-16C9-7723-EE7F-6162D3A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LM Roman 10" panose="00000500000000000000" pitchFamily="2" charset="0"/>
              </a:rPr>
              <a:t>August 2023,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8277-0573-E8BD-2505-0C913142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Item</a:t>
            </a:r>
          </a:p>
          <a:p>
            <a:pPr lvl="1"/>
            <a:r>
              <a:rPr lang="it-IT" dirty="0"/>
              <a:t>Item</a:t>
            </a:r>
          </a:p>
          <a:p>
            <a:pPr lvl="2"/>
            <a:r>
              <a:rPr lang="it-IT" dirty="0"/>
              <a:t>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EF4-147C-6F68-4278-069A250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2846-3EA0-D8B2-B4C3-7B6EB60D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066-D1EB-4F0A-DBE0-974752BB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Beamer-Looking 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B8F9-16C9-7723-EE7F-6162D3A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LM Roman 10" panose="00000500000000000000" pitchFamily="2" charset="0"/>
              </a:rPr>
              <a:t>August 2023,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8277-0573-E8BD-2505-0C913142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Item</a:t>
            </a:r>
          </a:p>
          <a:p>
            <a:pPr lvl="1"/>
            <a:r>
              <a:rPr lang="it-IT" dirty="0"/>
              <a:t>Item</a:t>
            </a:r>
          </a:p>
          <a:p>
            <a:pPr lvl="2"/>
            <a:r>
              <a:rPr lang="it-IT" dirty="0"/>
              <a:t>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86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EF4-147C-6F68-4278-069A250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2846-3EA0-D8B2-B4C3-7B6EB60D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066-D1EB-4F0A-DBE0-974752BB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Beamer-Looking 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B8F9-16C9-7723-EE7F-6162D3A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LM Roman 10" panose="00000500000000000000" pitchFamily="2" charset="0"/>
              </a:rPr>
              <a:t>August 2023,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8277-0573-E8BD-2505-0C913142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Item</a:t>
            </a:r>
          </a:p>
          <a:p>
            <a:pPr lvl="1"/>
            <a:r>
              <a:rPr lang="it-IT" dirty="0"/>
              <a:t>Item</a:t>
            </a:r>
          </a:p>
          <a:p>
            <a:pPr lvl="2"/>
            <a:r>
              <a:rPr lang="it-IT" dirty="0"/>
              <a:t>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3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2846-3EA0-D8B2-B4C3-7B6EB60D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 Sem Manna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066-D1EB-4F0A-DBE0-974752BB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Beamer-Looking 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B8F9-16C9-7723-EE7F-6162D3A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>
                <a:solidFill>
                  <a:schemeClr val="bg1"/>
                </a:solidFill>
                <a:latin typeface="LM Roman Caps 10" panose="00000500000000000000" pitchFamily="2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LM Roman 10" panose="00000500000000000000" pitchFamily="2" charset="0"/>
              </a:rPr>
              <a:t>Date,  </a:t>
            </a:r>
            <a:fld id="{B7CBE8AE-9389-4E4D-966C-8642C3CA71EB}" type="slidenum">
              <a:rPr lang="en-US" sz="1400" smtClean="0">
                <a:solidFill>
                  <a:schemeClr val="bg1"/>
                </a:solidFill>
                <a:latin typeface="LM Roman Caps 10" panose="00000500000000000000" pitchFamily="2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LM Roman Caps 10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36E94-D9ED-1177-74AB-0A734201EA3D}"/>
              </a:ext>
            </a:extLst>
          </p:cNvPr>
          <p:cNvSpPr/>
          <p:nvPr/>
        </p:nvSpPr>
        <p:spPr>
          <a:xfrm>
            <a:off x="777644" y="3087195"/>
            <a:ext cx="7580796" cy="683609"/>
          </a:xfrm>
          <a:prstGeom prst="roundRect">
            <a:avLst/>
          </a:prstGeom>
          <a:solidFill>
            <a:srgbClr val="323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M Roman Caps 10" panose="00000500000000000000" pitchFamily="2" charset="0"/>
              </a:rPr>
              <a:t>Thank you!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C7F67-7E37-4915-7C76-8C601869AC89}"/>
              </a:ext>
            </a:extLst>
          </p:cNvPr>
          <p:cNvSpPr txBox="1"/>
          <p:nvPr/>
        </p:nvSpPr>
        <p:spPr>
          <a:xfrm>
            <a:off x="1028700" y="3957598"/>
            <a:ext cx="703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noProof="0" dirty="0">
                <a:latin typeface="LM Roman 10" panose="00000500000000000000" pitchFamily="2" charset="0"/>
              </a:rPr>
              <a:t>For comments, remarks, and access to the data, email me at: NameSurname@CoolUni.edu</a:t>
            </a:r>
          </a:p>
        </p:txBody>
      </p:sp>
    </p:spTree>
    <p:extLst>
      <p:ext uri="{BB962C8B-B14F-4D97-AF65-F5344CB8AC3E}">
        <p14:creationId xmlns:p14="http://schemas.microsoft.com/office/powerpoint/2010/main" val="3875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3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375C528E-1BA2-4382-8856-345AFECED076}" vid="{376DE555-1096-43FB-960B-E5A523914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Latin Modern Math</vt:lpstr>
      <vt:lpstr>LM Roman 10</vt:lpstr>
      <vt:lpstr>LM Roman Caps 10</vt:lpstr>
      <vt:lpstr>Wingdings</vt:lpstr>
      <vt:lpstr>Beamer theme</vt:lpstr>
      <vt:lpstr>A Beamer-looking Template</vt:lpstr>
      <vt:lpstr>Title</vt:lpstr>
      <vt:lpstr>Title</vt:lpstr>
      <vt:lpstr>Title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Debelo</dc:creator>
  <cp:lastModifiedBy>sem manna</cp:lastModifiedBy>
  <cp:revision>31</cp:revision>
  <dcterms:created xsi:type="dcterms:W3CDTF">2021-01-07T18:19:09Z</dcterms:created>
  <dcterms:modified xsi:type="dcterms:W3CDTF">2023-08-29T20:37:55Z</dcterms:modified>
</cp:coreProperties>
</file>