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2861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1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81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09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4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1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7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19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8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044F010-356B-4807-B6AF-EBDB89DEC8EB}" type="datetimeFigureOut">
              <a:rPr lang="ko-KR" altLang="en-US" smtClean="0"/>
              <a:t>2022-01-18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3DFB68-175D-4FFC-AF85-4DA07350F1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68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7438-04E7-4562-809D-164DF1B6C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메타버스</a:t>
            </a:r>
            <a:r>
              <a:rPr lang="en-US" altLang="ko-KR" dirty="0"/>
              <a:t>, </a:t>
            </a:r>
            <a:r>
              <a:rPr lang="ko-KR" altLang="en-US" dirty="0"/>
              <a:t>왜 중요한가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DA5D7-70F4-4239-93C4-2846EBD39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면접 준비를 하며 겸사겸사 논술 답안을 바탕으로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4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514F-D102-43AA-AD52-633894CA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국가란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0F58-A8FF-4292-8DB0-046D25AB3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수없이 많은 정의들이 있으며 국가란 무엇인지 정의하기 위해 정치학이 발달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“</a:t>
            </a:r>
            <a:r>
              <a:rPr lang="ko-KR" altLang="en-US" dirty="0">
                <a:latin typeface="+mj-ea"/>
                <a:ea typeface="+mj-ea"/>
              </a:rPr>
              <a:t>인민 공동체가 어떠한 위협에 공동으로 대응하기 위하여 자신들의 정치 권력을 일부 양도하여 형성한 권력체를 통제하기 위한 도구</a:t>
            </a:r>
            <a:r>
              <a:rPr lang="en-US" altLang="ko-KR" dirty="0">
                <a:latin typeface="+mj-ea"/>
                <a:ea typeface="+mj-ea"/>
              </a:rPr>
              <a:t>”</a:t>
            </a:r>
          </a:p>
          <a:p>
            <a:r>
              <a:rPr lang="ko-KR" altLang="en-US" dirty="0">
                <a:latin typeface="+mj-ea"/>
                <a:ea typeface="+mj-ea"/>
              </a:rPr>
              <a:t>아리스토텔레스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홉스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로크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루소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헤겔에 이르기까지 많은 철학자들은 국가의 형성과 존재가 필수불가결하다고 여김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Ni </a:t>
            </a:r>
            <a:r>
              <a:rPr lang="en-US" altLang="ko-KR" dirty="0" err="1">
                <a:latin typeface="+mj-ea"/>
                <a:ea typeface="+mj-ea"/>
              </a:rPr>
              <a:t>dieu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ni</a:t>
            </a:r>
            <a:r>
              <a:rPr lang="en-US" altLang="ko-KR" dirty="0">
                <a:latin typeface="+mj-ea"/>
                <a:ea typeface="+mj-ea"/>
              </a:rPr>
              <a:t> maître! (</a:t>
            </a:r>
            <a:r>
              <a:rPr lang="ko-KR" altLang="en-US" dirty="0">
                <a:latin typeface="+mj-ea"/>
                <a:ea typeface="+mj-ea"/>
              </a:rPr>
              <a:t>아나키즘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lvl="1"/>
            <a:r>
              <a:rPr lang="ko-KR" altLang="en-US" dirty="0">
                <a:latin typeface="+mj-ea"/>
                <a:ea typeface="+mj-ea"/>
              </a:rPr>
              <a:t>국가로 인해 형성되는 권위 자체가 인민 개개인의 자유를 억압한다고 판단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국가 체계를 비롯한 모든 권위주의적 정체를 파괴하고 개별성을 보존하기 위함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최근에는 실리콘밸리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여러 예술가들이 이러한 사상을 가지고 창작물을 만들고 있음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dirty="0">
                <a:latin typeface="+mj-ea"/>
                <a:ea typeface="+mj-ea"/>
              </a:rPr>
              <a:t>아나키즘 자체가 권위주의적 정체를 없애려는 사상이므로 아나키즘의 조직화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체계화 또한 배격되고 있으므로 일종의 정치 스펙트럼으로 보아야 올바름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5852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2FB3-3A91-4FB1-80AB-7F422412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개별성이란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470A-5924-4007-8680-4237DB07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인간은 동등하게 자신만의 세계관을 가지며</a:t>
            </a:r>
            <a:r>
              <a:rPr lang="en-US" altLang="ko-KR" dirty="0"/>
              <a:t>, </a:t>
            </a:r>
            <a:r>
              <a:rPr lang="ko-KR" altLang="en-US" dirty="0"/>
              <a:t>주관성의 주체가 됨</a:t>
            </a:r>
            <a:endParaRPr lang="en-US" altLang="ko-KR" dirty="0"/>
          </a:p>
          <a:p>
            <a:r>
              <a:rPr lang="ko-KR" altLang="en-US" dirty="0"/>
              <a:t>사람들은 서로의 </a:t>
            </a:r>
            <a:r>
              <a:rPr lang="en-US" altLang="ko-KR" dirty="0"/>
              <a:t>“</a:t>
            </a:r>
            <a:r>
              <a:rPr lang="ko-KR" altLang="en-US" dirty="0"/>
              <a:t>개별성</a:t>
            </a:r>
            <a:r>
              <a:rPr lang="en-US" altLang="ko-KR" dirty="0"/>
              <a:t>”</a:t>
            </a:r>
            <a:r>
              <a:rPr lang="ko-KR" altLang="en-US" dirty="0"/>
              <a:t>을 이해</a:t>
            </a:r>
            <a:r>
              <a:rPr lang="en-US" altLang="ko-KR" dirty="0"/>
              <a:t>, </a:t>
            </a:r>
            <a:r>
              <a:rPr lang="ko-KR" altLang="en-US" dirty="0"/>
              <a:t>즉 타인의 입장에서 생각함으로써 인간의 가치를 인정하고 각각의 개별성을 존중하게 됨</a:t>
            </a:r>
            <a:endParaRPr lang="en-US" altLang="ko-KR" dirty="0"/>
          </a:p>
          <a:p>
            <a:r>
              <a:rPr lang="ko-KR" altLang="en-US" dirty="0"/>
              <a:t>이성 뿐만 아니라 욕망</a:t>
            </a:r>
            <a:r>
              <a:rPr lang="en-US" altLang="ko-KR" dirty="0"/>
              <a:t>, </a:t>
            </a:r>
            <a:r>
              <a:rPr lang="ko-KR" altLang="en-US" dirty="0"/>
              <a:t>충동 등 감정적인 부분에 있어서도 개별성은 충분히 반영되며</a:t>
            </a:r>
            <a:r>
              <a:rPr lang="en-US" altLang="ko-KR" dirty="0"/>
              <a:t>, </a:t>
            </a:r>
            <a:r>
              <a:rPr lang="ko-KR" altLang="en-US" dirty="0"/>
              <a:t>이는 완전하게 개별적이며 완성된 인간을 만드는데 필수적임</a:t>
            </a:r>
            <a:endParaRPr lang="en-US" altLang="ko-KR" dirty="0"/>
          </a:p>
          <a:p>
            <a:r>
              <a:rPr lang="ko-KR" altLang="en-US" dirty="0"/>
              <a:t>개별성이 자유롭게 발달하면 인간은 완성되며 행복감을 느낌</a:t>
            </a:r>
            <a:endParaRPr lang="en-US" altLang="ko-KR" dirty="0"/>
          </a:p>
          <a:p>
            <a:r>
              <a:rPr lang="ko-KR" altLang="en-US" dirty="0"/>
              <a:t>그러나 사회 문제들을 해결하기 위해서 공동체적 정책을 펼치기 위해서는 경계의 대상으로 삼고 일부 억제할 필요가 있음</a:t>
            </a:r>
            <a:endParaRPr lang="en-US" altLang="ko-KR" dirty="0"/>
          </a:p>
          <a:p>
            <a:r>
              <a:rPr lang="ko-KR" altLang="en-US" dirty="0"/>
              <a:t>아나키즘은 사람들이 권위적 권력체의 영향에서 벗어나 스스로 발전하면서 인류의 일원임을 스스로 깨닫게 되고</a:t>
            </a:r>
            <a:r>
              <a:rPr lang="en-US" altLang="ko-KR" dirty="0"/>
              <a:t>, </a:t>
            </a:r>
            <a:r>
              <a:rPr lang="ko-KR" altLang="en-US" dirty="0"/>
              <a:t>이를 바탕으로 인간 개개를 존중하는 고결한 사상을 가지게 된다고 여김 </a:t>
            </a:r>
            <a:r>
              <a:rPr lang="en-US" altLang="ko-KR" dirty="0"/>
              <a:t>(</a:t>
            </a:r>
            <a:r>
              <a:rPr lang="ko-KR" altLang="en-US" dirty="0"/>
              <a:t>이상주의 스펙트럼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474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C396-A21E-40ED-AB10-2C44C9C7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메타버스는 아나키즘적인가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66F78-775B-4009-A350-48061516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국가는 공공 정책을 효과적으로 수립하고 추진하기 위한 권력 통제 도구</a:t>
            </a:r>
            <a:endParaRPr lang="en-US" altLang="ko-KR" dirty="0"/>
          </a:p>
          <a:p>
            <a:r>
              <a:rPr lang="ko-KR" altLang="en-US" dirty="0"/>
              <a:t>아나키즘이 실리콘밸리 등지에 유행하면서</a:t>
            </a:r>
            <a:r>
              <a:rPr lang="en-US" altLang="ko-KR" dirty="0"/>
              <a:t>(</a:t>
            </a:r>
            <a:r>
              <a:rPr lang="ko-KR" altLang="en-US" dirty="0"/>
              <a:t>흑색 유령</a:t>
            </a:r>
            <a:r>
              <a:rPr lang="en-US" altLang="ko-KR" dirty="0"/>
              <a:t>), </a:t>
            </a:r>
            <a:r>
              <a:rPr lang="ko-KR" altLang="en-US" dirty="0"/>
              <a:t>정부의 통제에서 벗어나 공간 제약이 존재하는 기존 국가 체제를 뒤엎고 개개인이 시공간적 제약에서 벗어나 교류할 수 있는 세로운 세상을 만들고자 함</a:t>
            </a:r>
            <a:endParaRPr lang="en-US" altLang="ko-KR" dirty="0"/>
          </a:p>
          <a:p>
            <a:r>
              <a:rPr lang="en-US" altLang="ko-KR" dirty="0"/>
              <a:t>1995</a:t>
            </a:r>
            <a:r>
              <a:rPr lang="ko-KR" altLang="en-US" dirty="0"/>
              <a:t>년 리처드 바브룩</a:t>
            </a:r>
            <a:r>
              <a:rPr lang="en-US" altLang="ko-KR" dirty="0"/>
              <a:t>, “</a:t>
            </a:r>
            <a:r>
              <a:rPr lang="ko-KR" altLang="en-US" dirty="0"/>
              <a:t>실리콘밸리의 이데올로기는 정보테크놀로지가 개인에게 권능을 부여하고 개인의 자유를 고양하며</a:t>
            </a:r>
            <a:r>
              <a:rPr lang="en-US" altLang="ko-KR" dirty="0"/>
              <a:t>, </a:t>
            </a:r>
            <a:r>
              <a:rPr lang="ko-KR" altLang="en-US" dirty="0"/>
              <a:t>또한 자율적인 개인과 그들의 소프트웨어 사이의 제약없는 상호작용에 의해 대체되면서 사라질 것이다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존 카맥</a:t>
            </a:r>
            <a:r>
              <a:rPr lang="en-US" altLang="ko-KR" dirty="0"/>
              <a:t>, “</a:t>
            </a:r>
            <a:r>
              <a:rPr lang="ko-KR" altLang="en-US" dirty="0"/>
              <a:t>가상현실의 언약은 당신이 원하는 세상을 만드는 것이다</a:t>
            </a:r>
            <a:r>
              <a:rPr lang="en-US" altLang="ko-KR" dirty="0"/>
              <a:t>“</a:t>
            </a:r>
          </a:p>
          <a:p>
            <a:r>
              <a:rPr lang="ko-KR" altLang="en-US" dirty="0"/>
              <a:t>비트코인이 기존 화폐를 대체할 것이다 등의 말들도 유사한 맥락으로</a:t>
            </a:r>
            <a:r>
              <a:rPr lang="en-US" altLang="ko-KR" dirty="0"/>
              <a:t>, </a:t>
            </a:r>
            <a:r>
              <a:rPr lang="ko-KR" altLang="en-US" dirty="0"/>
              <a:t>자유지상주의적 아나키스트들이 주로 주장</a:t>
            </a:r>
          </a:p>
        </p:txBody>
      </p:sp>
    </p:spTree>
    <p:extLst>
      <p:ext uri="{BB962C8B-B14F-4D97-AF65-F5344CB8AC3E}">
        <p14:creationId xmlns:p14="http://schemas.microsoft.com/office/powerpoint/2010/main" val="2682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FD6B-8035-4ADD-818B-A14CF9C9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88A3-7B85-4817-B622-13A26BB6F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인간 개개인은 무력하며</a:t>
            </a:r>
            <a:r>
              <a:rPr lang="en-US" altLang="ko-KR" dirty="0"/>
              <a:t>, </a:t>
            </a:r>
            <a:r>
              <a:rPr lang="ko-KR" altLang="en-US" dirty="0"/>
              <a:t>외부의 위험에 맞서기 위해 개개 인민은 공민으로써 자의로 개개 정치권력을 하나의 의지로써 결집시키고</a:t>
            </a:r>
            <a:r>
              <a:rPr lang="en-US" altLang="ko-KR" dirty="0"/>
              <a:t>, </a:t>
            </a:r>
            <a:r>
              <a:rPr lang="ko-KR" altLang="en-US" dirty="0"/>
              <a:t>이를 통제하기 위한 수단으로 국가체제를 발전시켜 왔음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권위주의적으로 보이는 국가 체제 안에서</a:t>
            </a:r>
            <a:r>
              <a:rPr lang="en-US" altLang="ko-KR" dirty="0"/>
              <a:t>, </a:t>
            </a:r>
            <a:r>
              <a:rPr lang="ko-KR" altLang="en-US" dirty="0"/>
              <a:t>인간 개개인은 타인 또한 자신의 정치 권력을 하나의 일반의지에 합치시킨다는 조건 하에 자신의 권력을 일반의지에 합치시켜왔고</a:t>
            </a:r>
            <a:r>
              <a:rPr lang="en-US" altLang="ko-KR" dirty="0"/>
              <a:t>, </a:t>
            </a:r>
            <a:r>
              <a:rPr lang="ko-KR" altLang="en-US" dirty="0"/>
              <a:t>이는 곧 본인과 타인의 차별없는 개별적 공민성을 인정하는 것으로</a:t>
            </a:r>
            <a:r>
              <a:rPr lang="en-US" altLang="ko-KR" dirty="0"/>
              <a:t>, </a:t>
            </a:r>
            <a:r>
              <a:rPr lang="ko-KR" altLang="en-US" dirty="0"/>
              <a:t>권력체 하에 있더라도 우리는 소속감과 개별성 모두를 느낄 수 있음</a:t>
            </a:r>
            <a:endParaRPr lang="en-US" altLang="ko-KR" dirty="0"/>
          </a:p>
          <a:p>
            <a:r>
              <a:rPr lang="ko-KR" altLang="en-US" dirty="0"/>
              <a:t>페이스북의 애플 경쟁 패배 및 각종 미국에서의 규제들</a:t>
            </a:r>
            <a:br>
              <a:rPr lang="en-US" altLang="ko-KR" dirty="0"/>
            </a:br>
            <a:r>
              <a:rPr lang="ko-KR" altLang="en-US" dirty="0"/>
              <a:t>대한민국의 사교육 억제로 인한 탈출구 등</a:t>
            </a:r>
            <a:br>
              <a:rPr lang="en-US" altLang="ko-KR" dirty="0"/>
            </a:br>
            <a:r>
              <a:rPr lang="ko-KR" altLang="en-US" dirty="0"/>
              <a:t>현재 기업 활동의 부정적 외부효과를 막기 위한 정부의 규제들을 회피하고</a:t>
            </a:r>
            <a:br>
              <a:rPr lang="en-US" altLang="ko-KR" dirty="0"/>
            </a:br>
            <a:r>
              <a:rPr lang="ko-KR" altLang="en-US" dirty="0"/>
              <a:t>정부 정책으로 인해 포기해야했던 경제적 이익을 획득하기 위한 일종의 회피책으로 비춰짐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164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1BA8-A264-484E-9750-EBD322A2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BD65-E840-4535-917D-2FA3E811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오히려 아나키즘적 사상으로 인하여 모든 정치 권력체가 파괴되었을 경우</a:t>
            </a:r>
            <a:r>
              <a:rPr lang="en-US" altLang="ko-KR" dirty="0"/>
              <a:t>, </a:t>
            </a:r>
            <a:r>
              <a:rPr lang="ko-KR" altLang="en-US" dirty="0"/>
              <a:t>메타버스의 운영 주체가 개개인의 정치 권력에 차등을 두기 시작하는 순간 공민 균형은 깨지고 개별성이 파괴되는 </a:t>
            </a:r>
            <a:r>
              <a:rPr lang="en-US" altLang="ko-KR" dirty="0"/>
              <a:t>“</a:t>
            </a:r>
            <a:r>
              <a:rPr lang="ko-KR" altLang="en-US" dirty="0"/>
              <a:t>무질서 상태</a:t>
            </a:r>
            <a:r>
              <a:rPr lang="en-US" altLang="ko-KR" dirty="0"/>
              <a:t>”</a:t>
            </a:r>
            <a:r>
              <a:rPr lang="ko-KR" altLang="en-US" dirty="0"/>
              <a:t>가 발생할 수 있음</a:t>
            </a:r>
            <a:endParaRPr lang="en-US" altLang="ko-KR" dirty="0"/>
          </a:p>
          <a:p>
            <a:pPr lvl="1"/>
            <a:r>
              <a:rPr lang="ko-KR" altLang="en-US" dirty="0"/>
              <a:t>특히 운영 주체는 운영을 위해서 더 많은 권한들을 가지는데</a:t>
            </a:r>
            <a:r>
              <a:rPr lang="en-US" altLang="ko-KR" dirty="0"/>
              <a:t>, </a:t>
            </a:r>
            <a:r>
              <a:rPr lang="ko-KR" altLang="en-US" dirty="0"/>
              <a:t>이는 메타버스 또한 시작부터 각 공민 간의 불균등성을 전제하고 있으며</a:t>
            </a:r>
            <a:r>
              <a:rPr lang="en-US" altLang="ko-KR" dirty="0"/>
              <a:t>, </a:t>
            </a:r>
            <a:r>
              <a:rPr lang="ko-KR" altLang="en-US" dirty="0"/>
              <a:t>실리콘밸리의 기업인들이 주장하는 평등하고 차별없는 인류 공동체가 성립 불가함을 나타내고 있음</a:t>
            </a:r>
            <a:endParaRPr lang="en-US" altLang="ko-KR" dirty="0"/>
          </a:p>
          <a:p>
            <a:pPr lvl="1"/>
            <a:r>
              <a:rPr lang="ko-KR" altLang="en-US" dirty="0"/>
              <a:t>특히 정부의 개별성 억압을 반대하는 소극적 온건적인 입장으로는 대한민국 정당 </a:t>
            </a:r>
            <a:r>
              <a:rPr lang="en-US" altLang="ko-KR" dirty="0"/>
              <a:t>“</a:t>
            </a:r>
            <a:r>
              <a:rPr lang="ko-KR" altLang="en-US" dirty="0"/>
              <a:t>국민의 힘</a:t>
            </a:r>
            <a:r>
              <a:rPr lang="en-US" altLang="ko-KR" dirty="0"/>
              <a:t>”</a:t>
            </a:r>
            <a:r>
              <a:rPr lang="ko-KR" altLang="en-US" dirty="0"/>
              <a:t>이 주장하는 작은 정부가 있는데</a:t>
            </a:r>
            <a:r>
              <a:rPr lang="en-US" altLang="ko-KR" dirty="0"/>
              <a:t>, </a:t>
            </a:r>
            <a:r>
              <a:rPr lang="ko-KR" altLang="en-US" dirty="0"/>
              <a:t>이 또한 개별성의 차이가 곧 사회적 문화적 경제적 극단화 및 정체성 정치</a:t>
            </a:r>
            <a:r>
              <a:rPr lang="en-US" altLang="ko-KR" dirty="0"/>
              <a:t>, </a:t>
            </a:r>
            <a:r>
              <a:rPr lang="ko-KR" altLang="en-US" dirty="0"/>
              <a:t>극단결속주의를 초래한다는 부작용이 여러 차례 실증된 바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88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E6F3-1BB8-4852-A55E-FA56EBB7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분 생각 </a:t>
            </a:r>
            <a:r>
              <a:rPr lang="en-US" altLang="ko-KR" dirty="0"/>
              <a:t>10</a:t>
            </a:r>
            <a:r>
              <a:rPr lang="ko-KR" altLang="en-US" dirty="0"/>
              <a:t>분 발표라서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71A8-469C-405E-85F1-B441FC456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좀 많이 짧습니다</a:t>
            </a:r>
            <a:endParaRPr lang="en-US" altLang="ko-KR" dirty="0"/>
          </a:p>
          <a:p>
            <a:r>
              <a:rPr lang="ko-KR" altLang="en-US"/>
              <a:t>질문해주시면 감사하겠습니다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396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2">
      <a:majorFont>
        <a:latin typeface="Century Schoolbook"/>
        <a:ea typeface="에스코어 드림 4 Regular"/>
        <a:cs typeface=""/>
      </a:majorFont>
      <a:minorFont>
        <a:latin typeface="Century Schoolbook"/>
        <a:ea typeface="에스코어 드림 4 Regular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</TotalTime>
  <Words>548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에스코어 드림 4 Regular</vt:lpstr>
      <vt:lpstr>Arial</vt:lpstr>
      <vt:lpstr>Century Schoolbook</vt:lpstr>
      <vt:lpstr>Wingdings 2</vt:lpstr>
      <vt:lpstr>View</vt:lpstr>
      <vt:lpstr>메타버스, 왜 중요한가?</vt:lpstr>
      <vt:lpstr>국가란 무엇인가?</vt:lpstr>
      <vt:lpstr>개별성이란 무엇인가?</vt:lpstr>
      <vt:lpstr>메타버스는 아나키즘적인가?</vt:lpstr>
      <vt:lpstr>비판</vt:lpstr>
      <vt:lpstr>비판</vt:lpstr>
      <vt:lpstr>10분 생각 10분 발표라서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메타버스, 왜 중요한가?</dc:title>
  <dc:creator>손 연우</dc:creator>
  <cp:lastModifiedBy>Michelle Martinez</cp:lastModifiedBy>
  <cp:revision>3</cp:revision>
  <dcterms:created xsi:type="dcterms:W3CDTF">2022-01-08T16:07:00Z</dcterms:created>
  <dcterms:modified xsi:type="dcterms:W3CDTF">2022-01-18T06:18:52Z</dcterms:modified>
</cp:coreProperties>
</file>