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4" autoAdjust="0"/>
  </p:normalViewPr>
  <p:slideViewPr>
    <p:cSldViewPr snapToGrid="0">
      <p:cViewPr varScale="1">
        <p:scale>
          <a:sx n="60" d="100"/>
          <a:sy n="60" d="100"/>
        </p:scale>
        <p:origin x="8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al\Desktop\bureau\cours%20SQL\version%20excel%20shart%20question%20e%20sq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al\Desktop\bureau\cours%20SQL\version%20excel%20shart%20question%20e%20sq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CA Annuel </a:t>
            </a:r>
            <a:r>
              <a:rPr lang="fr-FR" dirty="0"/>
              <a:t>Chart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'version excel shart question e '!$J$6:$J$9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300</c:v>
                </c:pt>
                <c:pt idx="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25-4C8B-A1DC-A2820DFF7A3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'version excel shart question e '!$K$6:$K$9</c:f>
              <c:numCache>
                <c:formatCode>General</c:formatCode>
                <c:ptCount val="4"/>
                <c:pt idx="0">
                  <c:v>17</c:v>
                </c:pt>
                <c:pt idx="1">
                  <c:v>100</c:v>
                </c:pt>
                <c:pt idx="2">
                  <c:v>76</c:v>
                </c:pt>
                <c:pt idx="3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25-4C8B-A1DC-A2820DFF7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158623"/>
        <c:axId val="993156127"/>
      </c:lineChart>
      <c:catAx>
        <c:axId val="993158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93156127"/>
        <c:crosses val="autoZero"/>
        <c:auto val="1"/>
        <c:lblAlgn val="ctr"/>
        <c:lblOffset val="100"/>
        <c:noMultiLvlLbl val="0"/>
      </c:catAx>
      <c:valAx>
        <c:axId val="99315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9315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2C-4B90-9205-0026EBA6AB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2C-4B90-9205-0026EBA6AB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2C-4B90-9205-0026EBA6ABC6}"/>
              </c:ext>
            </c:extLst>
          </c:dPt>
          <c:dLbls>
            <c:dLbl>
              <c:idx val="1"/>
              <c:layout>
                <c:manualLayout>
                  <c:x val="-0.17337055101258589"/>
                  <c:y val="-3.47486916005864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B2C-4B90-9205-0026EBA6AB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'version excel shart question e '!$I$6:$I$8</c:f>
              <c:strCache>
                <c:ptCount val="3"/>
                <c:pt idx="0">
                  <c:v>Entreprise</c:v>
                </c:pt>
                <c:pt idx="1">
                  <c:v>Grand public</c:v>
                </c:pt>
                <c:pt idx="2">
                  <c:v>Petite et moyenne entreprise</c:v>
                </c:pt>
              </c:strCache>
            </c:strRef>
          </c:cat>
          <c:val>
            <c:numRef>
              <c:f>'version excel shart question e '!$J$6:$J$8</c:f>
              <c:numCache>
                <c:formatCode>General</c:formatCode>
                <c:ptCount val="3"/>
                <c:pt idx="0">
                  <c:v>100</c:v>
                </c:pt>
                <c:pt idx="1">
                  <c:v>50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2C-4B90-9205-0026EBA6ABC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1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7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9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8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7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0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6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CD25-C5CA-41AE-A202-CEC3406547D2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7094-EB1C-4CA8-8532-C109B5285A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9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Dashboard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946299"/>
            <a:ext cx="2498651" cy="59117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44080" y="930729"/>
            <a:ext cx="4947920" cy="5927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44080" y="930729"/>
            <a:ext cx="4947920" cy="866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tx1"/>
                </a:solidFill>
              </a:rPr>
              <a:t>CA Total</a:t>
            </a:r>
            <a:r>
              <a:rPr lang="fr-FR" b="1" dirty="0" smtClean="0">
                <a:solidFill>
                  <a:schemeClr val="tx1"/>
                </a:solidFill>
              </a:rPr>
              <a:t>:                   2 Millions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0708"/>
              </p:ext>
            </p:extLst>
          </p:nvPr>
        </p:nvGraphicFramePr>
        <p:xfrm>
          <a:off x="7241540" y="1796903"/>
          <a:ext cx="4726940" cy="289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132080" y="1209040"/>
            <a:ext cx="2042160" cy="45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</a:t>
            </a:r>
            <a:r>
              <a:rPr lang="fr-FR" dirty="0">
                <a:solidFill>
                  <a:schemeClr val="tx1"/>
                </a:solidFill>
              </a:rPr>
              <a:t>J</a:t>
            </a:r>
            <a:r>
              <a:rPr lang="fr-FR" dirty="0" smtClean="0">
                <a:solidFill>
                  <a:schemeClr val="tx1"/>
                </a:solidFill>
              </a:rPr>
              <a:t>ournalier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788920" y="1305850"/>
            <a:ext cx="1661160" cy="9296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Profit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Profit N-1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4837961" y="1305850"/>
            <a:ext cx="1661160" cy="9296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Ventes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Ventes N-1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73377"/>
              </p:ext>
            </p:extLst>
          </p:nvPr>
        </p:nvGraphicFramePr>
        <p:xfrm>
          <a:off x="2534920" y="2300328"/>
          <a:ext cx="470916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644">
                  <a:extLst>
                    <a:ext uri="{9D8B030D-6E8A-4147-A177-3AD203B41FA5}">
                      <a16:colId xmlns:a16="http://schemas.microsoft.com/office/drawing/2014/main" val="1102993967"/>
                    </a:ext>
                  </a:extLst>
                </a:gridCol>
                <a:gridCol w="2349516">
                  <a:extLst>
                    <a:ext uri="{9D8B030D-6E8A-4147-A177-3AD203B41FA5}">
                      <a16:colId xmlns:a16="http://schemas.microsoft.com/office/drawing/2014/main" val="1876290541"/>
                    </a:ext>
                  </a:extLst>
                </a:gridCol>
              </a:tblGrid>
              <a:tr h="33307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Région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CA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06986"/>
                  </a:ext>
                </a:extLst>
              </a:tr>
              <a:tr h="3330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7538"/>
                  </a:ext>
                </a:extLst>
              </a:tr>
              <a:tr h="3330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55289"/>
                  </a:ext>
                </a:extLst>
              </a:tr>
              <a:tr h="3330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2056"/>
                  </a:ext>
                </a:extLst>
              </a:tr>
              <a:tr h="3330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8602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241069" y="4226723"/>
            <a:ext cx="3322320" cy="30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Profit par catégorie des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8905" y="982817"/>
            <a:ext cx="3322320" cy="25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Différence entre Profit et Ventes 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45226"/>
              </p:ext>
            </p:extLst>
          </p:nvPr>
        </p:nvGraphicFramePr>
        <p:xfrm>
          <a:off x="2990036" y="4460014"/>
          <a:ext cx="3509085" cy="248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20" y="4925654"/>
            <a:ext cx="4932680" cy="18979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056880" y="4625248"/>
            <a:ext cx="3322320" cy="30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Carte des ventes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2080" y="2273134"/>
            <a:ext cx="2042160" cy="45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</a:t>
            </a:r>
            <a:r>
              <a:rPr lang="fr-FR" dirty="0" smtClean="0">
                <a:solidFill>
                  <a:schemeClr val="tx1"/>
                </a:solidFill>
              </a:rPr>
              <a:t>Mensuel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685" y="3382840"/>
            <a:ext cx="2042160" cy="45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</a:t>
            </a:r>
            <a:r>
              <a:rPr lang="fr-FR" dirty="0" smtClean="0">
                <a:solidFill>
                  <a:schemeClr val="tx1"/>
                </a:solidFill>
              </a:rPr>
              <a:t>Annuel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Manal OUTSKI</dc:creator>
  <cp:lastModifiedBy>Manal OUTSKI</cp:lastModifiedBy>
  <cp:revision>15</cp:revision>
  <dcterms:created xsi:type="dcterms:W3CDTF">2021-12-21T11:45:43Z</dcterms:created>
  <dcterms:modified xsi:type="dcterms:W3CDTF">2022-01-10T17:48:51Z</dcterms:modified>
</cp:coreProperties>
</file>