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7B4E90-B1A1-0264-2D2E-42DDD627A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nl-NL" dirty="0"/>
              <a:t>A Quick Guide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PowerBI</a:t>
            </a:r>
            <a:endParaRPr lang="nl-NL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2B0036C1-0825-05A8-68C0-B80EB96AC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8973" r="36365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3385C8-2485-46B6-F31C-2B1C18910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r>
              <a:rPr lang="nl-NL" dirty="0">
                <a:solidFill>
                  <a:srgbClr val="FFFFFF"/>
                </a:solidFill>
              </a:rPr>
              <a:t>Sem Plasmeijer</a:t>
            </a:r>
          </a:p>
        </p:txBody>
      </p:sp>
    </p:spTree>
    <p:extLst>
      <p:ext uri="{BB962C8B-B14F-4D97-AF65-F5344CB8AC3E}">
        <p14:creationId xmlns:p14="http://schemas.microsoft.com/office/powerpoint/2010/main" val="240887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42E970-88B4-8204-D76D-C93C52B9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GB" dirty="0"/>
              <a:t>What’s the goal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53C2-403F-0702-94EC-A79FD688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en-GB" dirty="0"/>
              <a:t>Learn how to use </a:t>
            </a:r>
            <a:r>
              <a:rPr lang="en-GB"/>
              <a:t>PowerBI</a:t>
            </a:r>
            <a:r>
              <a:rPr lang="en-GB" dirty="0"/>
              <a:t> at a basic level</a:t>
            </a:r>
          </a:p>
          <a:p>
            <a:r>
              <a:rPr lang="en-GB" dirty="0"/>
              <a:t>Explore the different use cases</a:t>
            </a:r>
          </a:p>
          <a:p>
            <a:r>
              <a:rPr lang="en-GB" dirty="0"/>
              <a:t>Some quick examples </a:t>
            </a:r>
          </a:p>
        </p:txBody>
      </p:sp>
    </p:spTree>
    <p:extLst>
      <p:ext uri="{BB962C8B-B14F-4D97-AF65-F5344CB8AC3E}">
        <p14:creationId xmlns:p14="http://schemas.microsoft.com/office/powerpoint/2010/main" val="146867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644FE-4861-4400-71E7-D1551048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PowerBI</a:t>
            </a:r>
            <a:endParaRPr lang="nl-NL" dirty="0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4604-0AFC-1105-9040-3A830871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Power BI is an interactive data visualization software product developed by Microsoft with a primary focus on business intelligence. It is part of the Microsoft Power Platform.</a:t>
            </a:r>
          </a:p>
          <a:p>
            <a:pPr marL="0" indent="0">
              <a:buNone/>
            </a:pPr>
            <a:r>
              <a:rPr lang="nl-NL" dirty="0"/>
              <a:t>~ Microsoft Corporation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13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0F55-54A6-5AAC-B495-EC3B0328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5D09-EDE2-577A-461F-656ADB84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Importing and Editing Data</a:t>
            </a:r>
          </a:p>
          <a:p>
            <a:r>
              <a:rPr lang="en-GB" dirty="0"/>
              <a:t>Power Query Editor</a:t>
            </a:r>
          </a:p>
          <a:p>
            <a:r>
              <a:rPr lang="en-GB" dirty="0"/>
              <a:t>Data Tab (hierarchies, summarizations , data categories)</a:t>
            </a:r>
          </a:p>
          <a:p>
            <a:r>
              <a:rPr lang="en-GB" dirty="0"/>
              <a:t>Visualisation / Report Tab</a:t>
            </a:r>
          </a:p>
          <a:p>
            <a:r>
              <a:rPr lang="en-GB" dirty="0"/>
              <a:t>Design</a:t>
            </a:r>
          </a:p>
          <a:p>
            <a:r>
              <a:rPr lang="en-GB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593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E34-016F-C7D8-2110-BC7FDE74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4739-856C-432A-2F70-161D6DDB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Faulty</a:t>
            </a:r>
          </a:p>
          <a:p>
            <a:r>
              <a:rPr lang="en-GB" dirty="0"/>
              <a:t>Incomplete</a:t>
            </a:r>
          </a:p>
          <a:p>
            <a:r>
              <a:rPr lang="en-GB" dirty="0"/>
              <a:t>Complete, but lacking</a:t>
            </a:r>
          </a:p>
          <a:p>
            <a:r>
              <a:rPr lang="en-GB" dirty="0"/>
              <a:t>Data sources, are the same</a:t>
            </a:r>
          </a:p>
          <a:p>
            <a:r>
              <a:rPr lang="en-GB" dirty="0"/>
              <a:t>Too much</a:t>
            </a:r>
          </a:p>
          <a:p>
            <a:endParaRPr lang="en-GB" dirty="0"/>
          </a:p>
          <a:p>
            <a:r>
              <a:rPr lang="en-GB" sz="3200" dirty="0"/>
              <a:t>Data preparation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8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0061-E140-75B3-40FD-BB3D4FC6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B8CA-8063-3268-E44A-A41225AF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happening in your data</a:t>
            </a:r>
          </a:p>
          <a:p>
            <a:r>
              <a:rPr lang="en-GB" dirty="0"/>
              <a:t>Unique insights</a:t>
            </a:r>
          </a:p>
          <a:p>
            <a:pPr lvl="1"/>
            <a:r>
              <a:rPr lang="en-GB" dirty="0"/>
              <a:t>Regressions</a:t>
            </a:r>
          </a:p>
          <a:p>
            <a:pPr lvl="1"/>
            <a:r>
              <a:rPr lang="en-GB" dirty="0"/>
              <a:t>Correlations</a:t>
            </a:r>
          </a:p>
          <a:p>
            <a:pPr lvl="1"/>
            <a:r>
              <a:rPr lang="en-GB" dirty="0"/>
              <a:t>Reasons</a:t>
            </a:r>
          </a:p>
          <a:p>
            <a:pPr lvl="2"/>
            <a:r>
              <a:rPr lang="en-GB" dirty="0"/>
              <a:t>Null</a:t>
            </a:r>
          </a:p>
          <a:p>
            <a:pPr lvl="2"/>
            <a:r>
              <a:rPr lang="en-GB" dirty="0"/>
              <a:t>Why is something high if something is 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4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BF9-8E6B-38FA-2C52-54B1D25B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045B-67C3-FD6E-6E5D-7EFF2B87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510C-5640-C96E-06CD-4C4DA423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tab/ Relationship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1752-944B-4FE9-7C4A-BE68FDF7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tab</a:t>
            </a:r>
          </a:p>
          <a:p>
            <a:pPr lvl="1"/>
            <a:r>
              <a:rPr lang="en-GB" dirty="0"/>
              <a:t>Data sources</a:t>
            </a:r>
          </a:p>
          <a:p>
            <a:pPr lvl="1"/>
            <a:r>
              <a:rPr lang="en-GB" dirty="0"/>
              <a:t>Table overview</a:t>
            </a:r>
          </a:p>
          <a:p>
            <a:pPr lvl="1"/>
            <a:r>
              <a:rPr lang="en-GB" dirty="0"/>
              <a:t>Hierarchies</a:t>
            </a:r>
          </a:p>
          <a:p>
            <a:pPr lvl="1"/>
            <a:r>
              <a:rPr lang="en-GB" dirty="0"/>
              <a:t>Summarizations</a:t>
            </a:r>
          </a:p>
          <a:p>
            <a:r>
              <a:rPr lang="en-GB" dirty="0"/>
              <a:t>Relationship tab</a:t>
            </a:r>
          </a:p>
          <a:p>
            <a:pPr lvl="1"/>
            <a:r>
              <a:rPr lang="en-GB" dirty="0"/>
              <a:t>Linking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421508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AEC7-750C-2010-4D38-7E5D3A8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8369-0266-FEAE-588B-193CF9E3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charts</a:t>
            </a:r>
          </a:p>
          <a:p>
            <a:pPr lvl="1"/>
            <a:r>
              <a:rPr lang="en-GB" sz="1100" dirty="0"/>
              <a:t>Bar</a:t>
            </a:r>
          </a:p>
          <a:p>
            <a:pPr lvl="1"/>
            <a:r>
              <a:rPr lang="en-GB" sz="1100" dirty="0"/>
              <a:t>Column </a:t>
            </a:r>
          </a:p>
          <a:p>
            <a:pPr lvl="1"/>
            <a:r>
              <a:rPr lang="en-GB" sz="1100" dirty="0"/>
              <a:t>Pie</a:t>
            </a:r>
          </a:p>
          <a:p>
            <a:pPr lvl="1"/>
            <a:r>
              <a:rPr lang="en-GB" sz="1100" dirty="0"/>
              <a:t>Line</a:t>
            </a:r>
          </a:p>
          <a:p>
            <a:pPr lvl="1"/>
            <a:r>
              <a:rPr lang="en-GB" sz="1100" dirty="0"/>
              <a:t>Stack</a:t>
            </a:r>
          </a:p>
          <a:p>
            <a:pPr lvl="1"/>
            <a:r>
              <a:rPr lang="en-GB" sz="1100" dirty="0"/>
              <a:t>Etc</a:t>
            </a:r>
          </a:p>
          <a:p>
            <a:r>
              <a:rPr lang="en-GB" dirty="0"/>
              <a:t>Themes</a:t>
            </a:r>
          </a:p>
          <a:p>
            <a:r>
              <a:rPr lang="en-GB" dirty="0"/>
              <a:t>Filtering</a:t>
            </a:r>
          </a:p>
          <a:p>
            <a:r>
              <a:rPr lang="en-GB"/>
              <a:t>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15394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A Quick Guide To PowerBI</vt:lpstr>
      <vt:lpstr>What’s the goal</vt:lpstr>
      <vt:lpstr>What’s PowerBI</vt:lpstr>
      <vt:lpstr>The levels</vt:lpstr>
      <vt:lpstr>Why edit data</vt:lpstr>
      <vt:lpstr>Data Understanding</vt:lpstr>
      <vt:lpstr>Lets try it</vt:lpstr>
      <vt:lpstr>Data tab/ Relationship tab</vt:lpstr>
      <vt:lpstr>Visualisations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Guide To PowerBI</dc:title>
  <dc:creator>Sem Plasmeijer</dc:creator>
  <cp:lastModifiedBy>Sem Plasmeijer</cp:lastModifiedBy>
  <cp:revision>1</cp:revision>
  <dcterms:created xsi:type="dcterms:W3CDTF">2022-11-21T08:42:44Z</dcterms:created>
  <dcterms:modified xsi:type="dcterms:W3CDTF">2022-11-21T09:43:33Z</dcterms:modified>
</cp:coreProperties>
</file>