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3976-A2B8-DDCE-E3A6-31213C70C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35F0-B93F-E180-BE4F-14F9A2B38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E785-D567-9E00-6989-E0EB5AF3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DEA5-8683-37B8-5FFC-EC2C928F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1900-565F-56CE-5CEC-82D1F984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9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BB42-96B9-C5B2-0611-72024B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003BB-FA09-664A-3927-C307E0741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2339-2E0D-8009-E01C-91820BAD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837F-D69E-B608-D5E0-3229C220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DFEAD-7096-95A2-2A48-17FBD4AC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44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4B5E7-C9DF-9BA6-2E50-A2FD68D89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F8734-A979-67FF-9B1D-19243F3C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5D74-1C62-FC0E-2BF0-9929B9E7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4B5E-6375-CFE7-184B-3F4FE4CF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43431-7643-6E21-E6E9-178D3EE1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6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2E85-36F2-F989-2E6D-A884F81A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306F-8B11-4776-A4F6-E747B123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5848-A863-C51E-5E53-0AA46A8F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12C46-7C13-2692-F104-0ED0CCD7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9B46-772F-F976-0561-A13999B3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290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7310-F890-953B-CF61-3DAC4EE7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0E0F-1EED-0DA8-BE8D-8C64253D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9D45-3B47-3186-BDEB-71EBD467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7AAA-4F35-04C0-50F0-7CFF2F4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D388-D9EC-AA3E-7FCE-25E24C8E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78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FD0F-53C7-8B9A-1C35-3A144EB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42D7-0F92-3017-34D6-5D4B2EA11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66CDE-9698-06E2-47EC-40326506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C6C5-34CE-EF80-140C-6E79A4D9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6BD7-9825-BB0F-A5AC-D6EC1ED3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17CD-813D-E677-E2BA-3DDDA252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812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1911-8B20-9B1A-8C9E-3634DB19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C7E2-BDD7-BAB1-D97A-8CF39673B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1D8C7-1104-168D-B859-F28EA6488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19410-84F3-0468-6E5D-52383714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72AFE-D79F-76A6-A24B-AF223C9C3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3FBB4-DE6E-C68F-1EC6-03552266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78386-1916-8648-7602-EB29A89F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5E563-9689-2590-ABDB-F6D60E62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86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D65B-6A52-594C-8D06-5DCD340A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1C668-743F-3E3A-E791-BEABE61B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DE10-E1F2-94FF-8786-D8437DFE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0C10E-5CE7-8B3B-D3F2-9284A70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068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4FFCD-BE19-A2B2-1F7C-50952E31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3470E-F83D-6CA8-5744-F49E009D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AE749-680B-C8A5-8B2B-E018D556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95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1DD0-B255-ADB7-63DE-BD453208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E3A8-DA5F-EFBC-D91B-86FAADFA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2FE1F-B50D-AA10-AC4F-AD21D348B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C7E98-CD35-3087-2B75-3F3295BC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BCA5-7093-6903-1D45-26824C18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AE6C3-D2FE-E827-B40F-92C5B394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17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E411-4948-AD5D-4863-D7078E3F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971A2-D0BC-88A8-269C-1F38AAF3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8D8DA-6BF9-8C31-4590-4438C1BE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05C7-8127-9EAB-9381-1EEAAA94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718AD-C699-2C5F-320E-59A11841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0D6BE-EC7E-2BF8-1F97-4253A7F8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67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EE57F-B185-F0C6-1F71-B0B2982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F3298-6277-A9D3-87B0-AEEF43DF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3969-6F97-71D0-4E0B-EA36E0B43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EF731-5A31-4363-B7EF-B4F297FC961A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76AE5-3D60-3D07-F17C-05A399E2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F473-4CBB-825F-C4CA-07617DE75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C1FD-684F-4469-B59E-3588A9AF14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2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ree, outdoor, boat, river&#10;&#10;Description automatically generated">
            <a:extLst>
              <a:ext uri="{FF2B5EF4-FFF2-40B4-BE49-F238E27FC236}">
                <a16:creationId xmlns:a16="http://schemas.microsoft.com/office/drawing/2014/main" id="{B63DF133-85D0-1CC6-CEF3-9B8F828C8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1" b="43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CE17D-3845-BEAA-4E96-58EA7C229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nl-NL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Binnenstad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31567-AE1A-6C18-EE53-809E55647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955121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42402E1-B9D8-424B-837F-6E4AA2E0F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9D4B4-BE77-212B-1861-4D52A21B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5111496" cy="1097280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E"/>
                </a:solidFill>
              </a:rPr>
              <a:t>Foodcourts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7D589-134F-0D50-1DC6-FE78715E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4379976" cy="3547872"/>
          </a:xfrm>
        </p:spPr>
        <p:txBody>
          <a:bodyPr anchor="t">
            <a:normAutofit/>
          </a:bodyPr>
          <a:lstStyle/>
          <a:p>
            <a:r>
              <a:rPr lang="nl-NL" sz="2000" dirty="0">
                <a:solidFill>
                  <a:srgbClr val="FFFFFE"/>
                </a:solidFill>
              </a:rPr>
              <a:t>Singapore &amp; Londen</a:t>
            </a:r>
          </a:p>
          <a:p>
            <a:r>
              <a:rPr lang="nl-NL" sz="2000" dirty="0">
                <a:solidFill>
                  <a:srgbClr val="FFFFFE"/>
                </a:solidFill>
              </a:rPr>
              <a:t>Uniek en alternatief </a:t>
            </a:r>
          </a:p>
          <a:p>
            <a:r>
              <a:rPr lang="nl-NL" sz="2000" dirty="0">
                <a:solidFill>
                  <a:srgbClr val="FFFFFE"/>
                </a:solidFill>
              </a:rPr>
              <a:t>Foodtrucks, kleine stallen of volledige restaurant/café/bar</a:t>
            </a:r>
          </a:p>
          <a:p>
            <a:r>
              <a:rPr lang="nl-NL" sz="2000" dirty="0">
                <a:solidFill>
                  <a:srgbClr val="FFFFFE"/>
                </a:solidFill>
              </a:rPr>
              <a:t>Uniek, belevenis, gezamenlijk gevoel </a:t>
            </a:r>
          </a:p>
          <a:p>
            <a:r>
              <a:rPr lang="nl-NL" sz="2000" dirty="0">
                <a:solidFill>
                  <a:srgbClr val="FFFFFE"/>
                </a:solidFill>
              </a:rPr>
              <a:t>Digitalisering</a:t>
            </a:r>
          </a:p>
          <a:p>
            <a:endParaRPr lang="nl-NL" sz="2000" dirty="0">
              <a:solidFill>
                <a:srgbClr val="FFFFFE"/>
              </a:solidFill>
            </a:endParaRPr>
          </a:p>
        </p:txBody>
      </p:sp>
      <p:pic>
        <p:nvPicPr>
          <p:cNvPr id="7" name="Picture 6" descr="A street with tables and chairs&#10;&#10;Description automatically generated with low confidence">
            <a:extLst>
              <a:ext uri="{FF2B5EF4-FFF2-40B4-BE49-F238E27FC236}">
                <a16:creationId xmlns:a16="http://schemas.microsoft.com/office/drawing/2014/main" id="{CB9F508A-8D4F-7DF3-7675-090C9D39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3" b="5477"/>
          <a:stretch/>
        </p:blipFill>
        <p:spPr>
          <a:xfrm>
            <a:off x="6790977" y="521208"/>
            <a:ext cx="5401023" cy="2770632"/>
          </a:xfrm>
          <a:custGeom>
            <a:avLst/>
            <a:gdLst/>
            <a:ahLst/>
            <a:cxnLst/>
            <a:rect l="l" t="t" r="r" b="b"/>
            <a:pathLst>
              <a:path w="5401023" h="2770632">
                <a:moveTo>
                  <a:pt x="3214941" y="0"/>
                </a:moveTo>
                <a:lnTo>
                  <a:pt x="5401023" y="0"/>
                </a:lnTo>
                <a:lnTo>
                  <a:pt x="5401023" y="2770632"/>
                </a:lnTo>
                <a:lnTo>
                  <a:pt x="3214941" y="2770632"/>
                </a:lnTo>
                <a:lnTo>
                  <a:pt x="3214941" y="2768786"/>
                </a:lnTo>
                <a:lnTo>
                  <a:pt x="1865202" y="2768786"/>
                </a:lnTo>
                <a:lnTo>
                  <a:pt x="1865202" y="2768787"/>
                </a:lnTo>
                <a:lnTo>
                  <a:pt x="0" y="2768787"/>
                </a:lnTo>
                <a:lnTo>
                  <a:pt x="1325372" y="2605"/>
                </a:lnTo>
                <a:lnTo>
                  <a:pt x="1653397" y="2605"/>
                </a:lnTo>
                <a:lnTo>
                  <a:pt x="1653397" y="2597"/>
                </a:lnTo>
                <a:lnTo>
                  <a:pt x="1723225" y="2597"/>
                </a:lnTo>
                <a:lnTo>
                  <a:pt x="1723225" y="2596"/>
                </a:lnTo>
                <a:lnTo>
                  <a:pt x="2263055" y="2596"/>
                </a:lnTo>
                <a:lnTo>
                  <a:pt x="2263055" y="2597"/>
                </a:lnTo>
                <a:lnTo>
                  <a:pt x="3204175" y="2597"/>
                </a:lnTo>
                <a:lnTo>
                  <a:pt x="3204175" y="2604"/>
                </a:lnTo>
                <a:lnTo>
                  <a:pt x="3214941" y="2604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ceiling, indoor, person, scene&#10;&#10;Description automatically generated">
            <a:extLst>
              <a:ext uri="{FF2B5EF4-FFF2-40B4-BE49-F238E27FC236}">
                <a16:creationId xmlns:a16="http://schemas.microsoft.com/office/drawing/2014/main" id="{2BF5A172-15D7-6F3D-5B73-4E8D4B54B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5" r="-2" b="6924"/>
          <a:stretch/>
        </p:blipFill>
        <p:spPr>
          <a:xfrm>
            <a:off x="5366251" y="3453634"/>
            <a:ext cx="6825749" cy="2755142"/>
          </a:xfrm>
          <a:custGeom>
            <a:avLst/>
            <a:gdLst/>
            <a:ahLst/>
            <a:cxnLst/>
            <a:rect l="l" t="t" r="r" b="b"/>
            <a:pathLst>
              <a:path w="6825749" h="2755142">
                <a:moveTo>
                  <a:pt x="3353180" y="0"/>
                </a:moveTo>
                <a:lnTo>
                  <a:pt x="4045207" y="0"/>
                </a:lnTo>
                <a:lnTo>
                  <a:pt x="4045207" y="1"/>
                </a:lnTo>
                <a:lnTo>
                  <a:pt x="4692417" y="1"/>
                </a:lnTo>
                <a:lnTo>
                  <a:pt x="4781930" y="1"/>
                </a:lnTo>
                <a:lnTo>
                  <a:pt x="4781930" y="0"/>
                </a:lnTo>
                <a:lnTo>
                  <a:pt x="5473957" y="0"/>
                </a:lnTo>
                <a:lnTo>
                  <a:pt x="5473957" y="1"/>
                </a:lnTo>
                <a:lnTo>
                  <a:pt x="6680412" y="1"/>
                </a:lnTo>
                <a:lnTo>
                  <a:pt x="6680412" y="2798"/>
                </a:lnTo>
                <a:lnTo>
                  <a:pt x="6825749" y="2798"/>
                </a:lnTo>
                <a:lnTo>
                  <a:pt x="6825749" y="2755142"/>
                </a:lnTo>
                <a:lnTo>
                  <a:pt x="4748668" y="2755142"/>
                </a:lnTo>
                <a:lnTo>
                  <a:pt x="4748668" y="2755099"/>
                </a:lnTo>
                <a:lnTo>
                  <a:pt x="3535184" y="2755099"/>
                </a:lnTo>
                <a:lnTo>
                  <a:pt x="3321602" y="2755099"/>
                </a:lnTo>
                <a:lnTo>
                  <a:pt x="3321602" y="2755100"/>
                </a:lnTo>
                <a:lnTo>
                  <a:pt x="1892852" y="2755100"/>
                </a:lnTo>
                <a:lnTo>
                  <a:pt x="1428750" y="2755100"/>
                </a:lnTo>
                <a:lnTo>
                  <a:pt x="0" y="2755100"/>
                </a:lnTo>
                <a:lnTo>
                  <a:pt x="1345020" y="10"/>
                </a:lnTo>
                <a:lnTo>
                  <a:pt x="1677909" y="10"/>
                </a:lnTo>
                <a:lnTo>
                  <a:pt x="1677909" y="2"/>
                </a:lnTo>
                <a:lnTo>
                  <a:pt x="1748771" y="2"/>
                </a:lnTo>
                <a:lnTo>
                  <a:pt x="1748771" y="1"/>
                </a:lnTo>
                <a:lnTo>
                  <a:pt x="2296604" y="1"/>
                </a:lnTo>
                <a:lnTo>
                  <a:pt x="2296604" y="2"/>
                </a:lnTo>
                <a:lnTo>
                  <a:pt x="3106658" y="2"/>
                </a:lnTo>
                <a:lnTo>
                  <a:pt x="3177521" y="2"/>
                </a:lnTo>
                <a:lnTo>
                  <a:pt x="3177521" y="1"/>
                </a:lnTo>
                <a:lnTo>
                  <a:pt x="3263667" y="1"/>
                </a:lnTo>
                <a:lnTo>
                  <a:pt x="3353180" y="1"/>
                </a:lnTo>
                <a:close/>
              </a:path>
            </a:pathLst>
          </a:cu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3CEA1A5-B3FA-299A-3617-E625445D0D2F}"/>
              </a:ext>
            </a:extLst>
          </p:cNvPr>
          <p:cNvSpPr/>
          <p:nvPr/>
        </p:nvSpPr>
        <p:spPr>
          <a:xfrm>
            <a:off x="6819996" y="2872079"/>
            <a:ext cx="5601973" cy="410095"/>
          </a:xfrm>
          <a:prstGeom prst="parallelogram">
            <a:avLst>
              <a:gd name="adj" fmla="val 4792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B8A75-99FF-6662-59E7-E9B3A960BBBA}"/>
              </a:ext>
            </a:extLst>
          </p:cNvPr>
          <p:cNvSpPr txBox="1"/>
          <p:nvPr/>
        </p:nvSpPr>
        <p:spPr>
          <a:xfrm>
            <a:off x="7003308" y="2906893"/>
            <a:ext cx="492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Kingly</a:t>
            </a:r>
            <a:r>
              <a:rPr lang="nl-NL" dirty="0"/>
              <a:t> Court </a:t>
            </a:r>
            <a:r>
              <a:rPr lang="nl-NL" dirty="0" err="1"/>
              <a:t>Carnaby</a:t>
            </a:r>
            <a:r>
              <a:rPr lang="nl-NL" dirty="0"/>
              <a:t> - Londen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0893A509-A6BB-02A8-AD5A-E58ADAA76C5F}"/>
              </a:ext>
            </a:extLst>
          </p:cNvPr>
          <p:cNvSpPr/>
          <p:nvPr/>
        </p:nvSpPr>
        <p:spPr>
          <a:xfrm>
            <a:off x="5366250" y="5801908"/>
            <a:ext cx="7663949" cy="410095"/>
          </a:xfrm>
          <a:prstGeom prst="parallelogram">
            <a:avLst>
              <a:gd name="adj" fmla="val 4792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26525-CF99-BDC3-EAC3-4082D1F04F93}"/>
              </a:ext>
            </a:extLst>
          </p:cNvPr>
          <p:cNvSpPr txBox="1"/>
          <p:nvPr/>
        </p:nvSpPr>
        <p:spPr>
          <a:xfrm>
            <a:off x="5549562" y="5836722"/>
            <a:ext cx="673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Maxwell Food Centre - Singapore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9DD81-F29A-C634-04D9-A5DF5B10BDA6}"/>
              </a:ext>
            </a:extLst>
          </p:cNvPr>
          <p:cNvSpPr txBox="1"/>
          <p:nvPr/>
        </p:nvSpPr>
        <p:spPr>
          <a:xfrm>
            <a:off x="92596" y="5286183"/>
            <a:ext cx="16413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These community hubs will give people pride in their town centres again.</a:t>
            </a:r>
            <a:endParaRPr lang="nl-NL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B0A936-30CE-FAF0-DF80-D9F05556D8E1}"/>
              </a:ext>
            </a:extLst>
          </p:cNvPr>
          <p:cNvSpPr txBox="1"/>
          <p:nvPr/>
        </p:nvSpPr>
        <p:spPr>
          <a:xfrm>
            <a:off x="1761278" y="5294688"/>
            <a:ext cx="1641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This move towards being a loyal supporter of your high street is not going to go away.</a:t>
            </a:r>
            <a:endParaRPr lang="nl-NL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99B96-8F27-A70C-202C-C0FB9A612B47}"/>
              </a:ext>
            </a:extLst>
          </p:cNvPr>
          <p:cNvSpPr txBox="1"/>
          <p:nvPr/>
        </p:nvSpPr>
        <p:spPr>
          <a:xfrm>
            <a:off x="3489727" y="5287058"/>
            <a:ext cx="1641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Local authorities love the concept too.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426954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Binnenstad</vt:lpstr>
      <vt:lpstr>Foodcourts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Binnenstad</dc:title>
  <dc:creator>Sem Plasmeijer</dc:creator>
  <cp:lastModifiedBy>Sem Plasmeijer</cp:lastModifiedBy>
  <cp:revision>1</cp:revision>
  <dcterms:created xsi:type="dcterms:W3CDTF">2022-10-19T08:15:29Z</dcterms:created>
  <dcterms:modified xsi:type="dcterms:W3CDTF">2022-10-19T08:30:04Z</dcterms:modified>
</cp:coreProperties>
</file>