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79" r:id="rId3"/>
    <p:sldId id="280" r:id="rId4"/>
    <p:sldId id="281" r:id="rId5"/>
    <p:sldId id="290" r:id="rId6"/>
    <p:sldId id="293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4" autoAdjust="0"/>
  </p:normalViewPr>
  <p:slideViewPr>
    <p:cSldViewPr snapToGrid="0" snapToObjects="1">
      <p:cViewPr varScale="1">
        <p:scale>
          <a:sx n="106" d="100"/>
          <a:sy n="106" d="100"/>
        </p:scale>
        <p:origin x="792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864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3757" y="1984248"/>
            <a:ext cx="6358071" cy="1225296"/>
          </a:xfrm>
        </p:spPr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Madese</a:t>
            </a:r>
            <a:r>
              <a:rPr lang="en-US" dirty="0"/>
              <a:t> </a:t>
            </a:r>
            <a:r>
              <a:rPr lang="en-US" dirty="0" err="1"/>
              <a:t>tussenpersoon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 Plasmeijer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Made​</a:t>
            </a:r>
          </a:p>
          <a:p>
            <a:r>
              <a:rPr lang="en-US" dirty="0" err="1"/>
              <a:t>Personen</a:t>
            </a:r>
            <a:endParaRPr lang="en-US" dirty="0"/>
          </a:p>
          <a:p>
            <a:r>
              <a:rPr lang="en-US" dirty="0" err="1"/>
              <a:t>Verwachtingen</a:t>
            </a:r>
            <a:r>
              <a:rPr lang="en-US" dirty="0"/>
              <a:t> &amp; </a:t>
            </a:r>
            <a:r>
              <a:rPr lang="en-US" dirty="0" err="1"/>
              <a:t>Vergelijkingen</a:t>
            </a:r>
            <a:endParaRPr lang="en-US" dirty="0"/>
          </a:p>
          <a:p>
            <a:r>
              <a:rPr lang="en-US" dirty="0"/>
              <a:t>​​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Made is een dorp binnen de gemeente Drimmelen, de grootste economische sectoren van het dorp zijn de oude landbouw en veeteelt bedrijven, gevolgd door de moderne glastuinbouwbedrijven</a:t>
            </a:r>
            <a:r>
              <a:rPr lang="en-GB" dirty="0"/>
              <a:t>. </a:t>
            </a:r>
            <a:r>
              <a:rPr lang="nl-NL" dirty="0"/>
              <a:t>Al deze bedrijven worden passief verwarmd door de Amercentrale. Tot slot Made is een dorp waarin veel bedrijven en dienstverleningen regionaal blijven.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Madese</a:t>
            </a:r>
            <a:r>
              <a:rPr lang="en-US" dirty="0"/>
              <a:t> </a:t>
            </a:r>
            <a:r>
              <a:rPr lang="en-US" dirty="0" err="1"/>
              <a:t>Tussenpersoon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C6CD7FE-CBB5-B864-D012-02DA4A5A9A48}"/>
              </a:ext>
            </a:extLst>
          </p:cNvPr>
          <p:cNvGrpSpPr/>
          <p:nvPr/>
        </p:nvGrpSpPr>
        <p:grpSpPr>
          <a:xfrm>
            <a:off x="1943980" y="832522"/>
            <a:ext cx="8202440" cy="2895299"/>
            <a:chOff x="1994780" y="1626211"/>
            <a:chExt cx="8202440" cy="28952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250040-3DC1-5275-AFB1-43ACD8C97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44" b="89869" l="8742" r="90000">
                          <a14:foregroundMark x1="17417" y1="23640" x2="13857" y2="25770"/>
                          <a14:foregroundMark x1="10851" y1="32772" x2="8742" y2="52158"/>
                          <a14:foregroundMark x1="8742" y1="52158" x2="12715" y2="70919"/>
                          <a14:foregroundMark x1="12715" y1="70919" x2="18940" y2="76548"/>
                          <a14:foregroundMark x1="18940" y1="76548" x2="25563" y2="59099"/>
                          <a14:foregroundMark x1="25563" y1="59099" x2="20530" y2="28705"/>
                          <a14:foregroundMark x1="20530" y1="28705" x2="17483" y2="24578"/>
                          <a14:foregroundMark x1="47483" y1="71107" x2="52781" y2="75797"/>
                          <a14:foregroundMark x1="50993" y1="74859" x2="50132" y2="76735"/>
                          <a14:foregroundMark x1="50728" y1="77111" x2="48808" y2="76735"/>
                          <a14:foregroundMark x1="86026" y1="44841" x2="79603" y2="60788"/>
                          <a14:foregroundMark x1="79603" y1="60788" x2="83377" y2="47467"/>
                          <a14:foregroundMark x1="83377" y1="47467" x2="79934" y2="43340"/>
                          <a14:foregroundMark x1="88477" y1="45591" x2="87947" y2="51032"/>
                          <a14:foregroundMark x1="81325" y1="36023" x2="81325" y2="36023"/>
                          <a14:foregroundMark x1="82252" y1="31895" x2="80927" y2="39024"/>
                          <a14:foregroundMark x1="79073" y1="74859" x2="85099" y2="72045"/>
                          <a14:foregroundMark x1="85430" y1="73921" x2="81391" y2="78049"/>
                          <a14:foregroundMark x1="81987" y1="78236" x2="84238" y2="76923"/>
                          <a14:foregroundMark x1="82119" y1="78799" x2="82781" y2="78799"/>
                          <a14:backgroundMark x1="13444" y1="24578" x2="8940" y2="3245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94780" y="1626211"/>
              <a:ext cx="8202440" cy="2895299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B1ED61-A8CC-461F-4607-19877178864B}"/>
                </a:ext>
              </a:extLst>
            </p:cNvPr>
            <p:cNvSpPr/>
            <p:nvPr/>
          </p:nvSpPr>
          <p:spPr>
            <a:xfrm>
              <a:off x="2633357" y="2276736"/>
              <a:ext cx="1640193" cy="1641214"/>
            </a:xfrm>
            <a:prstGeom prst="ellipse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51DE17-C856-E0BD-38C2-733F775A852C}"/>
                </a:ext>
              </a:extLst>
            </p:cNvPr>
            <p:cNvSpPr/>
            <p:nvPr/>
          </p:nvSpPr>
          <p:spPr>
            <a:xfrm>
              <a:off x="5275902" y="2276736"/>
              <a:ext cx="1640193" cy="1641214"/>
            </a:xfrm>
            <a:prstGeom prst="ellipse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4BE92C5-B756-D827-A999-62263C1E2E30}"/>
                </a:ext>
              </a:extLst>
            </p:cNvPr>
            <p:cNvSpPr/>
            <p:nvPr/>
          </p:nvSpPr>
          <p:spPr>
            <a:xfrm>
              <a:off x="7890871" y="2280172"/>
              <a:ext cx="1640193" cy="1641214"/>
            </a:xfrm>
            <a:prstGeom prst="ellipse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52615"/>
            <a:ext cx="6400800" cy="768096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Personen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3BD50-6116-4B8E-8B45-AD699143AF33}"/>
              </a:ext>
            </a:extLst>
          </p:cNvPr>
          <p:cNvSpPr txBox="1"/>
          <p:nvPr/>
        </p:nvSpPr>
        <p:spPr>
          <a:xfrm>
            <a:off x="7584968" y="3130021"/>
            <a:ext cx="21503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Coach voetbal</a:t>
            </a:r>
          </a:p>
          <a:p>
            <a:pPr algn="ctr"/>
            <a:r>
              <a:rPr lang="nl-NL" sz="1200" dirty="0"/>
              <a:t>Een echt boeren dorp</a:t>
            </a:r>
            <a:br>
              <a:rPr lang="nl-NL" sz="1200" dirty="0"/>
            </a:br>
            <a:r>
              <a:rPr lang="nl-NL" sz="1200" dirty="0"/>
              <a:t>waarbij iedereen samenwerkt.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D3502-8C19-2FE0-2E19-FCC116CB0B65}"/>
              </a:ext>
            </a:extLst>
          </p:cNvPr>
          <p:cNvSpPr txBox="1"/>
          <p:nvPr/>
        </p:nvSpPr>
        <p:spPr>
          <a:xfrm>
            <a:off x="5086442" y="3120174"/>
            <a:ext cx="19175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Manager </a:t>
            </a:r>
            <a:r>
              <a:rPr lang="nl-NL" dirty="0" err="1"/>
              <a:t>Randoet</a:t>
            </a:r>
            <a:br>
              <a:rPr lang="nl-NL" dirty="0"/>
            </a:br>
            <a:r>
              <a:rPr lang="nl-NL" sz="1200" dirty="0"/>
              <a:t>Breda 100 jaar geleden.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F9D84-0A96-ABB5-EC1B-D2A3CF194911}"/>
              </a:ext>
            </a:extLst>
          </p:cNvPr>
          <p:cNvSpPr txBox="1"/>
          <p:nvPr/>
        </p:nvSpPr>
        <p:spPr>
          <a:xfrm>
            <a:off x="2591373" y="3130021"/>
            <a:ext cx="16225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Fysiotherapeut</a:t>
            </a:r>
          </a:p>
          <a:p>
            <a:pPr algn="ctr"/>
            <a:r>
              <a:rPr lang="nl-NL" sz="1200" dirty="0"/>
              <a:t>Een dorp met veel</a:t>
            </a:r>
            <a:br>
              <a:rPr lang="nl-NL" sz="1200" dirty="0"/>
            </a:br>
            <a:r>
              <a:rPr lang="nl-NL" sz="1200" dirty="0"/>
              <a:t>oude mensen.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25540-C42D-7141-9207-167905BB5BEA}"/>
              </a:ext>
            </a:extLst>
          </p:cNvPr>
          <p:cNvSpPr txBox="1"/>
          <p:nvPr/>
        </p:nvSpPr>
        <p:spPr>
          <a:xfrm>
            <a:off x="2581609" y="4248150"/>
            <a:ext cx="6994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Kern woorden</a:t>
            </a:r>
          </a:p>
          <a:p>
            <a:r>
              <a:rPr lang="nl-NL" sz="1200" dirty="0"/>
              <a:t>Oud, Boers, Kassen, Goedkoop, Regionaal, Weinig jeugd, Feesten, Weinig vernieuwing, Breda, Standaard,</a:t>
            </a:r>
          </a:p>
          <a:p>
            <a:r>
              <a:rPr lang="nl-NL" sz="1200" dirty="0"/>
              <a:t>Dure huizen, Koppig, Klein, Ongezond.</a:t>
            </a:r>
          </a:p>
          <a:p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2EB825D3-DF41-19E1-0720-890E6C8D532E}"/>
              </a:ext>
            </a:extLst>
          </p:cNvPr>
          <p:cNvSpPr/>
          <p:nvPr/>
        </p:nvSpPr>
        <p:spPr>
          <a:xfrm>
            <a:off x="-92067" y="3429000"/>
            <a:ext cx="3530591" cy="3514725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525" y="73152"/>
            <a:ext cx="8165592" cy="768096"/>
          </a:xfrm>
        </p:spPr>
        <p:txBody>
          <a:bodyPr/>
          <a:lstStyle/>
          <a:p>
            <a:r>
              <a:rPr lang="en-US" dirty="0" err="1"/>
              <a:t>Verwachtingen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 err="1"/>
              <a:t>Vergelijkingen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484" y="2034381"/>
            <a:ext cx="3302870" cy="3684588"/>
          </a:xfrm>
        </p:spPr>
        <p:txBody>
          <a:bodyPr/>
          <a:lstStyle/>
          <a:p>
            <a:r>
              <a:rPr lang="nl-NL" sz="1800" dirty="0">
                <a:solidFill>
                  <a:schemeClr val="tx1"/>
                </a:solidFill>
              </a:rPr>
              <a:t>Groeiend met 27.000 inwoners, Breda 6.67x</a:t>
            </a:r>
          </a:p>
          <a:p>
            <a:r>
              <a:rPr lang="nl-NL" sz="1800" dirty="0">
                <a:solidFill>
                  <a:schemeClr val="tx1"/>
                </a:solidFill>
              </a:rPr>
              <a:t>Relatief Oud met 45+ de grootste groep</a:t>
            </a:r>
          </a:p>
          <a:p>
            <a:r>
              <a:rPr lang="nl-NL" sz="1800" dirty="0">
                <a:solidFill>
                  <a:schemeClr val="tx1"/>
                </a:solidFill>
              </a:rPr>
              <a:t>Gemiddeld inkomen van 28.500, bovenste 25% van Noord-Brabant</a:t>
            </a:r>
          </a:p>
          <a:p>
            <a:r>
              <a:rPr lang="nl-NL" sz="1800" dirty="0">
                <a:solidFill>
                  <a:schemeClr val="tx1"/>
                </a:solidFill>
              </a:rPr>
              <a:t>Lage bevolkingsdichtheid</a:t>
            </a:r>
          </a:p>
          <a:p>
            <a:r>
              <a:rPr lang="nl-NL" sz="1800" dirty="0">
                <a:solidFill>
                  <a:schemeClr val="tx1"/>
                </a:solidFill>
              </a:rPr>
              <a:t>Opleidingsniveau MBO grootst</a:t>
            </a:r>
          </a:p>
          <a:p>
            <a:r>
              <a:rPr lang="nl-NL" sz="1800" dirty="0">
                <a:solidFill>
                  <a:schemeClr val="tx1"/>
                </a:solidFill>
              </a:rPr>
              <a:t>Gemiddelde woning waarde Drimmelen  300.000, Made 420.000</a:t>
            </a:r>
          </a:p>
          <a:p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6C2FCE-D8DD-0B55-D31C-9BB3D9552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033" y="4285660"/>
            <a:ext cx="4109313" cy="25723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508894-7C73-423E-177B-4510DC18F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524" y="4249716"/>
            <a:ext cx="4162427" cy="26940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7C0B18-FB4A-488D-1A69-B3DECA341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525" y="1505898"/>
            <a:ext cx="4162426" cy="2464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50734D-5940-F52C-557E-5DE8AD176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7033" y="1505899"/>
            <a:ext cx="4021483" cy="24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{D6EE6178-11DE-4D34-BC6E-FB2F8AC9284A}tf78438558_win32</Template>
  <TotalTime>72</TotalTime>
  <Words>180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Office Theme</vt:lpstr>
      <vt:lpstr>De Madese tussenpersoon </vt:lpstr>
      <vt:lpstr>AGENDA</vt:lpstr>
      <vt:lpstr>Made</vt:lpstr>
      <vt:lpstr>Personen</vt:lpstr>
      <vt:lpstr>Verwachtingen &amp; Vergelijkingen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Madese tussenpersoon </dc:title>
  <dc:subject/>
  <dc:creator>Sem Plasmeijer</dc:creator>
  <cp:lastModifiedBy>Sem Plasmeijer</cp:lastModifiedBy>
  <cp:revision>4</cp:revision>
  <dcterms:created xsi:type="dcterms:W3CDTF">2022-10-19T17:03:44Z</dcterms:created>
  <dcterms:modified xsi:type="dcterms:W3CDTF">2022-10-20T11:17:22Z</dcterms:modified>
</cp:coreProperties>
</file>