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C2899-3AE5-4FA7-BC1B-58859840FF8A}" v="1" dt="2022-09-16T11:50:46.017"/>
    <p1510:client id="{37A1AAD5-394B-4FD5-B5AA-DB5F5DE602C1}" v="4" dt="2022-09-16T11:35:35.605"/>
    <p1510:client id="{7CD78500-9BA2-4034-89A2-6E171FDD3E4F}" v="173" dt="2022-09-16T12:02:27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544B7-7756-420F-88FC-D32224D4D5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425353-A93E-465E-91E2-8DBE09875D1F}">
      <dgm:prSet/>
      <dgm:spPr/>
      <dgm:t>
        <a:bodyPr/>
        <a:lstStyle/>
        <a:p>
          <a:r>
            <a:rPr lang="en-GB"/>
            <a:t>Review websites</a:t>
          </a:r>
          <a:endParaRPr lang="en-US"/>
        </a:p>
      </dgm:t>
    </dgm:pt>
    <dgm:pt modelId="{19D5F850-7F88-4D23-925C-0FBC43B4F54A}" type="parTrans" cxnId="{745E1A0F-EF91-450C-8D18-D26E961E52DA}">
      <dgm:prSet/>
      <dgm:spPr/>
      <dgm:t>
        <a:bodyPr/>
        <a:lstStyle/>
        <a:p>
          <a:endParaRPr lang="en-US"/>
        </a:p>
      </dgm:t>
    </dgm:pt>
    <dgm:pt modelId="{F43C0AA5-94C4-4033-ABB2-3D86FCA29441}" type="sibTrans" cxnId="{745E1A0F-EF91-450C-8D18-D26E961E52DA}">
      <dgm:prSet/>
      <dgm:spPr/>
      <dgm:t>
        <a:bodyPr/>
        <a:lstStyle/>
        <a:p>
          <a:endParaRPr lang="en-US"/>
        </a:p>
      </dgm:t>
    </dgm:pt>
    <dgm:pt modelId="{43DBDFA0-CC3B-4701-89E9-B2E56846D873}">
      <dgm:prSet/>
      <dgm:spPr/>
      <dgm:t>
        <a:bodyPr/>
        <a:lstStyle/>
        <a:p>
          <a:r>
            <a:rPr lang="en-GB"/>
            <a:t>Blogs</a:t>
          </a:r>
          <a:endParaRPr lang="en-US"/>
        </a:p>
      </dgm:t>
    </dgm:pt>
    <dgm:pt modelId="{3936B01F-88A2-4EB6-B43F-CFA9972A9EF9}" type="parTrans" cxnId="{871692B5-851E-43F4-9329-7DC665EE7887}">
      <dgm:prSet/>
      <dgm:spPr/>
      <dgm:t>
        <a:bodyPr/>
        <a:lstStyle/>
        <a:p>
          <a:endParaRPr lang="en-US"/>
        </a:p>
      </dgm:t>
    </dgm:pt>
    <dgm:pt modelId="{493C5A27-BFC6-4B78-A10D-60D285BF0BB0}" type="sibTrans" cxnId="{871692B5-851E-43F4-9329-7DC665EE7887}">
      <dgm:prSet/>
      <dgm:spPr/>
      <dgm:t>
        <a:bodyPr/>
        <a:lstStyle/>
        <a:p>
          <a:endParaRPr lang="en-US"/>
        </a:p>
      </dgm:t>
    </dgm:pt>
    <dgm:pt modelId="{502FB115-7230-4EB1-BDD9-795914E1ABAD}">
      <dgm:prSet/>
      <dgm:spPr/>
      <dgm:t>
        <a:bodyPr/>
        <a:lstStyle/>
        <a:p>
          <a:r>
            <a:rPr lang="en-GB"/>
            <a:t>Economische artikelen</a:t>
          </a:r>
          <a:endParaRPr lang="en-US"/>
        </a:p>
      </dgm:t>
    </dgm:pt>
    <dgm:pt modelId="{CEDA1EBF-4091-4274-9F43-1D9CAF2F2FC9}" type="parTrans" cxnId="{5EA72375-927C-44B3-A7C6-1AAAF0518966}">
      <dgm:prSet/>
      <dgm:spPr/>
      <dgm:t>
        <a:bodyPr/>
        <a:lstStyle/>
        <a:p>
          <a:endParaRPr lang="en-US"/>
        </a:p>
      </dgm:t>
    </dgm:pt>
    <dgm:pt modelId="{7362CAE4-44DE-4361-8657-4465A3E8A246}" type="sibTrans" cxnId="{5EA72375-927C-44B3-A7C6-1AAAF0518966}">
      <dgm:prSet/>
      <dgm:spPr/>
      <dgm:t>
        <a:bodyPr/>
        <a:lstStyle/>
        <a:p>
          <a:endParaRPr lang="en-US"/>
        </a:p>
      </dgm:t>
    </dgm:pt>
    <dgm:pt modelId="{2614231B-04D5-4240-8EB5-30255001F968}" type="pres">
      <dgm:prSet presAssocID="{0F3544B7-7756-420F-88FC-D32224D4D5E4}" presName="linear" presStyleCnt="0">
        <dgm:presLayoutVars>
          <dgm:animLvl val="lvl"/>
          <dgm:resizeHandles val="exact"/>
        </dgm:presLayoutVars>
      </dgm:prSet>
      <dgm:spPr/>
    </dgm:pt>
    <dgm:pt modelId="{F4580790-0E1A-4127-B2DC-D636D784734B}" type="pres">
      <dgm:prSet presAssocID="{7B425353-A93E-465E-91E2-8DBE09875D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913FA1-7D72-46E8-83F2-00F4D50B4511}" type="pres">
      <dgm:prSet presAssocID="{F43C0AA5-94C4-4033-ABB2-3D86FCA29441}" presName="spacer" presStyleCnt="0"/>
      <dgm:spPr/>
    </dgm:pt>
    <dgm:pt modelId="{2A91D89B-EB5E-4BB4-A126-33121D056ACC}" type="pres">
      <dgm:prSet presAssocID="{43DBDFA0-CC3B-4701-89E9-B2E56846D8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889ED5-0760-4B21-86BD-0B4BE350EA09}" type="pres">
      <dgm:prSet presAssocID="{493C5A27-BFC6-4B78-A10D-60D285BF0BB0}" presName="spacer" presStyleCnt="0"/>
      <dgm:spPr/>
    </dgm:pt>
    <dgm:pt modelId="{3F9BAADA-16CC-4FD8-8E44-2592A3825DFF}" type="pres">
      <dgm:prSet presAssocID="{502FB115-7230-4EB1-BDD9-795914E1AB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5E1A0F-EF91-450C-8D18-D26E961E52DA}" srcId="{0F3544B7-7756-420F-88FC-D32224D4D5E4}" destId="{7B425353-A93E-465E-91E2-8DBE09875D1F}" srcOrd="0" destOrd="0" parTransId="{19D5F850-7F88-4D23-925C-0FBC43B4F54A}" sibTransId="{F43C0AA5-94C4-4033-ABB2-3D86FCA29441}"/>
    <dgm:cxn modelId="{2317230F-4850-4FA8-97BE-AF72BD6D5818}" type="presOf" srcId="{43DBDFA0-CC3B-4701-89E9-B2E56846D873}" destId="{2A91D89B-EB5E-4BB4-A126-33121D056ACC}" srcOrd="0" destOrd="0" presId="urn:microsoft.com/office/officeart/2005/8/layout/vList2"/>
    <dgm:cxn modelId="{5EA72375-927C-44B3-A7C6-1AAAF0518966}" srcId="{0F3544B7-7756-420F-88FC-D32224D4D5E4}" destId="{502FB115-7230-4EB1-BDD9-795914E1ABAD}" srcOrd="2" destOrd="0" parTransId="{CEDA1EBF-4091-4274-9F43-1D9CAF2F2FC9}" sibTransId="{7362CAE4-44DE-4361-8657-4465A3E8A246}"/>
    <dgm:cxn modelId="{5007098D-C2E6-4640-8B45-3A22A631AEEB}" type="presOf" srcId="{502FB115-7230-4EB1-BDD9-795914E1ABAD}" destId="{3F9BAADA-16CC-4FD8-8E44-2592A3825DFF}" srcOrd="0" destOrd="0" presId="urn:microsoft.com/office/officeart/2005/8/layout/vList2"/>
    <dgm:cxn modelId="{93B66993-146C-4AEB-9FEE-C5ACEA1F77BB}" type="presOf" srcId="{0F3544B7-7756-420F-88FC-D32224D4D5E4}" destId="{2614231B-04D5-4240-8EB5-30255001F968}" srcOrd="0" destOrd="0" presId="urn:microsoft.com/office/officeart/2005/8/layout/vList2"/>
    <dgm:cxn modelId="{871692B5-851E-43F4-9329-7DC665EE7887}" srcId="{0F3544B7-7756-420F-88FC-D32224D4D5E4}" destId="{43DBDFA0-CC3B-4701-89E9-B2E56846D873}" srcOrd="1" destOrd="0" parTransId="{3936B01F-88A2-4EB6-B43F-CFA9972A9EF9}" sibTransId="{493C5A27-BFC6-4B78-A10D-60D285BF0BB0}"/>
    <dgm:cxn modelId="{AEC8EDEC-5252-4B7A-B26E-58A390E8D00C}" type="presOf" srcId="{7B425353-A93E-465E-91E2-8DBE09875D1F}" destId="{F4580790-0E1A-4127-B2DC-D636D784734B}" srcOrd="0" destOrd="0" presId="urn:microsoft.com/office/officeart/2005/8/layout/vList2"/>
    <dgm:cxn modelId="{5EEEB71F-0C0E-4EE9-897D-D3226D5E8F55}" type="presParOf" srcId="{2614231B-04D5-4240-8EB5-30255001F968}" destId="{F4580790-0E1A-4127-B2DC-D636D784734B}" srcOrd="0" destOrd="0" presId="urn:microsoft.com/office/officeart/2005/8/layout/vList2"/>
    <dgm:cxn modelId="{8C1821D8-4280-4A56-B651-08342A47E9EF}" type="presParOf" srcId="{2614231B-04D5-4240-8EB5-30255001F968}" destId="{85913FA1-7D72-46E8-83F2-00F4D50B4511}" srcOrd="1" destOrd="0" presId="urn:microsoft.com/office/officeart/2005/8/layout/vList2"/>
    <dgm:cxn modelId="{FBC4400A-EA5F-41DC-8EED-054F349157F7}" type="presParOf" srcId="{2614231B-04D5-4240-8EB5-30255001F968}" destId="{2A91D89B-EB5E-4BB4-A126-33121D056ACC}" srcOrd="2" destOrd="0" presId="urn:microsoft.com/office/officeart/2005/8/layout/vList2"/>
    <dgm:cxn modelId="{9629224E-3704-4902-B19A-E65A8D7BA6A6}" type="presParOf" srcId="{2614231B-04D5-4240-8EB5-30255001F968}" destId="{45889ED5-0760-4B21-86BD-0B4BE350EA09}" srcOrd="3" destOrd="0" presId="urn:microsoft.com/office/officeart/2005/8/layout/vList2"/>
    <dgm:cxn modelId="{5E962B18-9DAF-4DE9-BF13-3A88C0292048}" type="presParOf" srcId="{2614231B-04D5-4240-8EB5-30255001F968}" destId="{3F9BAADA-16CC-4FD8-8E44-2592A3825D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80790-0E1A-4127-B2DC-D636D784734B}">
      <dsp:nvSpPr>
        <dsp:cNvPr id="0" name=""/>
        <dsp:cNvSpPr/>
      </dsp:nvSpPr>
      <dsp:spPr>
        <a:xfrm>
          <a:off x="0" y="848326"/>
          <a:ext cx="6263640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Review websites</a:t>
          </a:r>
          <a:endParaRPr lang="en-US" sz="4900" kern="1200"/>
        </a:p>
      </dsp:txBody>
      <dsp:txXfrm>
        <a:off x="57372" y="905698"/>
        <a:ext cx="6148896" cy="1060520"/>
      </dsp:txXfrm>
    </dsp:sp>
    <dsp:sp modelId="{2A91D89B-EB5E-4BB4-A126-33121D056ACC}">
      <dsp:nvSpPr>
        <dsp:cNvPr id="0" name=""/>
        <dsp:cNvSpPr/>
      </dsp:nvSpPr>
      <dsp:spPr>
        <a:xfrm>
          <a:off x="0" y="2164711"/>
          <a:ext cx="6263640" cy="117526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Blogs</a:t>
          </a:r>
          <a:endParaRPr lang="en-US" sz="4900" kern="1200"/>
        </a:p>
      </dsp:txBody>
      <dsp:txXfrm>
        <a:off x="57372" y="2222083"/>
        <a:ext cx="6148896" cy="1060520"/>
      </dsp:txXfrm>
    </dsp:sp>
    <dsp:sp modelId="{3F9BAADA-16CC-4FD8-8E44-2592A3825DFF}">
      <dsp:nvSpPr>
        <dsp:cNvPr id="0" name=""/>
        <dsp:cNvSpPr/>
      </dsp:nvSpPr>
      <dsp:spPr>
        <a:xfrm>
          <a:off x="0" y="3481096"/>
          <a:ext cx="6263640" cy="117526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Economische artikelen</a:t>
          </a:r>
          <a:endParaRPr lang="en-US" sz="4900" kern="1200"/>
        </a:p>
      </dsp:txBody>
      <dsp:txXfrm>
        <a:off x="57372" y="3538468"/>
        <a:ext cx="614889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DDAC-7754-79D7-0B0C-B9AEA44F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0349-9832-26DB-7971-A18B5AC2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DDFA-C778-EA82-3AC9-49D31693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1792-D88F-1C15-51D6-534FFDE3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B759-3EB9-323B-91F0-3D43A53A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E499-1197-C65E-DA23-9B0652CB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6B21A-86B9-0464-3961-919CA6D6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C080-FBAF-4BCE-CFB0-CEA233A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DA7D-87CD-7C34-FB32-6D1EAB51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175F-0BCF-82F5-B6BB-E722464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5A664-B60F-FBCD-7186-62019DEEC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C4998-932C-65A5-F525-D5051ADE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7368-A2DE-9E0E-3D7D-09885C5F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DEA7-003D-2B5C-6D14-3CCE3AA1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FFDC-8696-466F-3F61-A0E29726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5D91-AC43-9772-4D71-3B5841B6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8BF-CBB1-243D-7E54-35D79AC0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AEBB-A6C4-64E1-02D4-BEABB6A9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D620-6A1F-D720-2973-D6EF7AF9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1EBB-3540-F5BF-25DF-FF05B816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0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8BA7-2C64-6950-737D-6BCCBC7F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D99A-0E73-5B58-A2DD-6486748F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6B6B-1CD5-E2D9-84FF-EA5CAA7C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32866-E4E7-051F-E113-6BAFC1F4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AA48-E847-FA7B-C950-2D01ABCD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88D5-2768-F35E-5956-94287122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32D0-DF2E-BEB9-6CFB-38C7A1129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FEE9-548A-EBC8-1D42-CB88B542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34FA-699B-2FC0-32AC-F28155E6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C81D-656F-D412-9C3E-76B63C84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28A6-38AC-D4D0-54A8-5FE89FE7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5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0980-7BD3-EEBE-5B4C-544ADC2D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6F31-ED48-CCE3-3C4B-5CD45817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F1BB-5267-C004-E010-354C45FCA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7ABB3-53F0-D288-5E7F-9020AFBC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6B405-10E6-0ED0-2D8C-384CC99B2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71191-38D2-D236-7CF7-B9BE7B2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CCC13-682A-57A7-E856-2DEB5064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6772C-40E8-A7FB-174B-F5B9CDFC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6397-F0CD-1CF6-F55B-D5824E09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E59A6-F900-D5D7-8584-6423722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3534A-7547-0C5E-0B0B-692D1959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C437D-522B-37DF-B61A-195726CB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2E748-58A3-ED8A-5EDA-27AA58DC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1687A-C710-1FE9-1FB1-2DBD458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4D24-104C-1529-9FE3-B57F8050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4C3B-7FE9-E54B-C245-EACB0A2C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C4B1-2D60-46FC-DE7E-1875590C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2D1DA-F4E3-1C66-6038-E062E1629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92DFC-8192-3312-E051-B0C80E07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AAF8-24E3-7F5C-D26B-374242F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10F5-97F2-6055-3147-D81C9890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2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4135-CE12-757C-55BA-194D4F11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A9FB4-9018-043F-9174-A6D0ED406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D741C-25E6-B94F-DED6-E24688CE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55EC-6C84-B5A1-19E1-270E8D9E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F0C1-7A20-B3AA-4DCC-318CAF1A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F294-EDF0-16FA-C090-80181776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6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68271-41B1-17F0-D9AB-789A964E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A5BF-3F47-9542-3341-441D1D89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9D9E-F1D7-BA35-8175-B2C170046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F594-CE1D-4BA1-85B3-AE74D6C73E67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DA0E-CB24-2298-D11B-16FC211DE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5A4D-4ADB-AAEF-0022-37F23D2C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E10-1297-45C5-B6C8-7FE805C3C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8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ansitionsabroad.com/listings/living/articles/living-in-tokyo-japan-culture-shock.shtml" TargetMode="External"/><Relationship Id="rId3" Type="http://schemas.openxmlformats.org/officeDocument/2006/relationships/hyperlink" Target="https://www.expatarrivals.com/asia-pacific/japan/tokyo/pros-and-cons-moving-tokyo" TargetMode="External"/><Relationship Id="rId7" Type="http://schemas.openxmlformats.org/officeDocument/2006/relationships/hyperlink" Target="https://theforeignrational.com/2021/06/08/top-5-downsides-of-living-in-tokyo-as-a-foreign-white-guy/" TargetMode="External"/><Relationship Id="rId2" Type="http://schemas.openxmlformats.org/officeDocument/2006/relationships/hyperlink" Target="https://www.internations.org/tokyo-expats/guide/living-sh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xpatolife.com/living-in-tokyo/" TargetMode="External"/><Relationship Id="rId5" Type="http://schemas.openxmlformats.org/officeDocument/2006/relationships/hyperlink" Target="https://coralcap.co/2019/09/why-tokyo-is-a-great-place-to-startup/?lang=en#:~:text=Tokyo%20is%20a%20great%20place%20to%20startup.,heart%20of%20Japan%27s%20startup%20ecosystem" TargetMode="External"/><Relationship Id="rId4" Type="http://schemas.openxmlformats.org/officeDocument/2006/relationships/hyperlink" Target="https://www.timeout.com/tokyo/city-life/your-guide-to-living-in-tokyo" TargetMode="External"/><Relationship Id="rId9" Type="http://schemas.openxmlformats.org/officeDocument/2006/relationships/hyperlink" Target="https://www.quora.com/What-is-your-review-of-Toky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4B96B50-32F6-7CEA-1A5C-D45A6CA05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A6EEB-E8AC-08D8-9988-1071F28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/>
              <a:t>Imago Onderzoek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5D3B35-6A03-5FBD-56DD-0BAB082DA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/>
              <a:t>Tokyo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9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E00D3-3CA4-3434-7DB0-0811E009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Imago Onderzoek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676A9-73B3-2E1E-A6E8-CD795DE65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290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25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553ADFA-4735-BD0F-E619-40B626BF0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5" r="2026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0E1A9-86EF-D8B4-1576-A1E7C07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Imago Tokyo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3C72-22A5-5DDD-7136-2959CA82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GB" sz="1800"/>
              <a:t>Doelgroepen</a:t>
            </a:r>
          </a:p>
          <a:p>
            <a:pPr lvl="1"/>
            <a:r>
              <a:rPr lang="en-GB" sz="1800"/>
              <a:t>Bedrijven</a:t>
            </a:r>
          </a:p>
          <a:p>
            <a:pPr lvl="1"/>
            <a:r>
              <a:rPr lang="en-GB" sz="1800"/>
              <a:t>Toeristen</a:t>
            </a:r>
          </a:p>
          <a:p>
            <a:pPr lvl="1"/>
            <a:r>
              <a:rPr lang="en-GB" sz="1800"/>
              <a:t>Inwoners</a:t>
            </a:r>
          </a:p>
        </p:txBody>
      </p:sp>
    </p:spTree>
    <p:extLst>
      <p:ext uri="{BB962C8B-B14F-4D97-AF65-F5344CB8AC3E}">
        <p14:creationId xmlns:p14="http://schemas.microsoft.com/office/powerpoint/2010/main" val="73759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84ACC6D-86DA-EF00-D6F1-9E449660F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518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BC99A-1E38-07BB-BC9F-CC467A99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Doelgroep: Bedrijven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6487-F693-9CC8-E1EC-089A7DC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cs typeface="Calibri"/>
              </a:rPr>
              <a:t>Kleine markt (vergeleken met china/US)</a:t>
            </a:r>
          </a:p>
          <a:p>
            <a:r>
              <a:rPr lang="en-GB" sz="1800">
                <a:cs typeface="Calibri"/>
              </a:rPr>
              <a:t>Bedrijf opstarten duurt lang</a:t>
            </a:r>
          </a:p>
          <a:p>
            <a:r>
              <a:rPr lang="en-GB" sz="1800">
                <a:cs typeface="Calibri"/>
              </a:rPr>
              <a:t>1 locatie nodig (greater Tokyo)</a:t>
            </a:r>
          </a:p>
          <a:p>
            <a:r>
              <a:rPr lang="en-GB" sz="1800">
                <a:cs typeface="Calibri"/>
              </a:rPr>
              <a:t>Veilig</a:t>
            </a:r>
          </a:p>
          <a:p>
            <a:r>
              <a:rPr lang="en-GB" sz="1800">
                <a:cs typeface="Calibri"/>
              </a:rPr>
              <a:t>Goedkoop</a:t>
            </a:r>
          </a:p>
        </p:txBody>
      </p:sp>
    </p:spTree>
    <p:extLst>
      <p:ext uri="{BB962C8B-B14F-4D97-AF65-F5344CB8AC3E}">
        <p14:creationId xmlns:p14="http://schemas.microsoft.com/office/powerpoint/2010/main" val="12569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building, outdoor, city&#10;&#10;Description automatically generated">
            <a:extLst>
              <a:ext uri="{FF2B5EF4-FFF2-40B4-BE49-F238E27FC236}">
                <a16:creationId xmlns:a16="http://schemas.microsoft.com/office/drawing/2014/main" id="{A451641C-6010-B98C-0009-1111706CF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40" b="389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CC8AA-9A17-15F1-CF68-9C9C7400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Doelgroep: Toeristen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8A83-A6F9-EC21-D1C8-E016A4C8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cs typeface="Calibri"/>
              </a:rPr>
              <a:t>Groot</a:t>
            </a:r>
          </a:p>
          <a:p>
            <a:r>
              <a:rPr lang="en-GB" sz="1800">
                <a:cs typeface="Calibri"/>
              </a:rPr>
              <a:t>Vereist veel planning</a:t>
            </a:r>
          </a:p>
          <a:p>
            <a:r>
              <a:rPr lang="en-GB" sz="1800">
                <a:cs typeface="Calibri"/>
              </a:rPr>
              <a:t>Schoon</a:t>
            </a:r>
          </a:p>
          <a:p>
            <a:r>
              <a:rPr lang="en-GB" sz="1800">
                <a:cs typeface="Calibri"/>
              </a:rPr>
              <a:t>Vriendelijke inwoners</a:t>
            </a:r>
          </a:p>
          <a:p>
            <a:r>
              <a:rPr lang="en-GB" sz="1800">
                <a:cs typeface="Calibri"/>
              </a:rPr>
              <a:t>Eten</a:t>
            </a:r>
          </a:p>
          <a:p>
            <a:r>
              <a:rPr lang="en-GB" sz="1800">
                <a:cs typeface="Calibri"/>
              </a:rPr>
              <a:t>Goed bereikbaar</a:t>
            </a:r>
          </a:p>
          <a:p>
            <a:endParaRPr lang="en-GB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94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ree, grass, outdoor, nature&#10;&#10;Description automatically generated">
            <a:extLst>
              <a:ext uri="{FF2B5EF4-FFF2-40B4-BE49-F238E27FC236}">
                <a16:creationId xmlns:a16="http://schemas.microsoft.com/office/drawing/2014/main" id="{7A65076B-AF37-FFA7-9E97-701CEB580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8FACD-4940-0C7A-6F0A-ED83028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Doelgroep: Inwoners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A287-14F6-232B-44E9-3F027F5E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cs typeface="Calibri"/>
              </a:rPr>
              <a:t>Geen </a:t>
            </a:r>
            <a:r>
              <a:rPr lang="en-GB" sz="1800" err="1">
                <a:cs typeface="Calibri"/>
              </a:rPr>
              <a:t>tekorten</a:t>
            </a:r>
          </a:p>
          <a:p>
            <a:r>
              <a:rPr lang="en-GB" sz="1800" err="1">
                <a:cs typeface="Calibri"/>
              </a:rPr>
              <a:t>Lastige</a:t>
            </a:r>
            <a:r>
              <a:rPr lang="en-GB" sz="1800">
                <a:cs typeface="Calibri"/>
              </a:rPr>
              <a:t> taal</a:t>
            </a:r>
          </a:p>
          <a:p>
            <a:r>
              <a:rPr lang="en-GB" sz="1800">
                <a:cs typeface="Calibri"/>
              </a:rPr>
              <a:t>Groot</a:t>
            </a:r>
          </a:p>
          <a:p>
            <a:r>
              <a:rPr lang="en-GB" sz="1800" err="1">
                <a:cs typeface="Calibri"/>
              </a:rPr>
              <a:t>Weinig</a:t>
            </a:r>
            <a:r>
              <a:rPr lang="en-GB" sz="1800">
                <a:cs typeface="Calibri"/>
              </a:rPr>
              <a:t> </a:t>
            </a:r>
            <a:r>
              <a:rPr lang="en-GB" sz="1800" err="1">
                <a:cs typeface="Calibri"/>
              </a:rPr>
              <a:t>vrienden</a:t>
            </a:r>
          </a:p>
          <a:p>
            <a:r>
              <a:rPr lang="en-GB" sz="1800" err="1">
                <a:cs typeface="Calibri"/>
              </a:rPr>
              <a:t>Weinig</a:t>
            </a:r>
            <a:r>
              <a:rPr lang="en-GB" sz="1800">
                <a:cs typeface="Calibri"/>
              </a:rPr>
              <a:t> </a:t>
            </a:r>
            <a:r>
              <a:rPr lang="en-GB" sz="1800" err="1">
                <a:cs typeface="Calibri"/>
              </a:rPr>
              <a:t>baan</a:t>
            </a:r>
            <a:r>
              <a:rPr lang="en-GB" sz="1800">
                <a:cs typeface="Calibri"/>
              </a:rPr>
              <a:t> </a:t>
            </a:r>
            <a:r>
              <a:rPr lang="en-GB" sz="1800" err="1">
                <a:cs typeface="Calibri"/>
              </a:rPr>
              <a:t>kansen</a:t>
            </a:r>
          </a:p>
        </p:txBody>
      </p:sp>
    </p:spTree>
    <p:extLst>
      <p:ext uri="{BB962C8B-B14F-4D97-AF65-F5344CB8AC3E}">
        <p14:creationId xmlns:p14="http://schemas.microsoft.com/office/powerpoint/2010/main" val="26306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A1673-74EC-6E11-5459-3B0515A1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Bronnen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7507-7800-B3E5-6AC2-42FBB813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ea typeface="+mn-lt"/>
                <a:cs typeface="+mn-lt"/>
                <a:hlinkClick r:id="rId2"/>
              </a:rPr>
              <a:t>https://www.internations.org/tokyo-expats/guide/living-short</a:t>
            </a:r>
            <a:r>
              <a:rPr lang="en-GB" sz="2000">
                <a:ea typeface="+mn-lt"/>
                <a:cs typeface="+mn-lt"/>
              </a:rPr>
              <a:t> </a:t>
            </a:r>
          </a:p>
          <a:p>
            <a:r>
              <a:rPr lang="en-GB" sz="2000">
                <a:ea typeface="+mn-lt"/>
                <a:cs typeface="+mn-lt"/>
                <a:hlinkClick r:id="rId3"/>
              </a:rPr>
              <a:t>https://www.expatarrivals.com/asia-pacific/japan/tokyo/pros-and-cons-moving-tokyo</a:t>
            </a:r>
          </a:p>
          <a:p>
            <a:r>
              <a:rPr lang="en-GB" sz="2000">
                <a:ea typeface="+mn-lt"/>
                <a:cs typeface="+mn-lt"/>
                <a:hlinkClick r:id="rId4"/>
              </a:rPr>
              <a:t>https://www.timeout.com/tokyo/city-life/your-guide-to-living-in-tokyo</a:t>
            </a:r>
          </a:p>
          <a:p>
            <a:r>
              <a:rPr lang="en-GB" sz="2000">
                <a:ea typeface="+mn-lt"/>
                <a:cs typeface="+mn-lt"/>
                <a:hlinkClick r:id="rId5"/>
              </a:rPr>
              <a:t>https://coralcap.co/2019/09/why-tokyo-is-a-great-place-to-startup/?lang=en#:~:text=Tokyo%20is%20a%20great%20place%20to%20startup.,heart%20of%20Japan%27s%20startup%20ecosystem</a:t>
            </a:r>
          </a:p>
          <a:p>
            <a:r>
              <a:rPr lang="en-GB" sz="2000">
                <a:ea typeface="+mn-lt"/>
                <a:cs typeface="+mn-lt"/>
                <a:hlinkClick r:id="rId6"/>
              </a:rPr>
              <a:t>https://www.expatolife.com/living-in-tokyo/</a:t>
            </a:r>
          </a:p>
          <a:p>
            <a:r>
              <a:rPr lang="en-GB" sz="2000">
                <a:ea typeface="+mn-lt"/>
                <a:cs typeface="+mn-lt"/>
                <a:hlinkClick r:id="rId7"/>
              </a:rPr>
              <a:t>https://theforeignrational.com/2021/06/08/top-5-downsides-of-living-in-tokyo-as-a-foreign-white-guy/</a:t>
            </a:r>
          </a:p>
          <a:p>
            <a:r>
              <a:rPr lang="en-GB" sz="2000">
                <a:ea typeface="+mn-lt"/>
                <a:cs typeface="+mn-lt"/>
                <a:hlinkClick r:id="rId8"/>
              </a:rPr>
              <a:t>https://www.transitionsabroad.com/listings/living/articles/living-in-tokyo-japan-culture-shock.shtml</a:t>
            </a:r>
            <a:endParaRPr lang="en-GB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  <a:hlinkClick r:id="rId9"/>
              </a:rPr>
              <a:t>https://www.quora.com/What-is-your-review-of-Tokyo</a:t>
            </a:r>
            <a:endParaRPr lang="en-GB" sz="2000">
              <a:ea typeface="+mn-lt"/>
              <a:cs typeface="+mn-lt"/>
            </a:endParaRPr>
          </a:p>
          <a:p>
            <a:endParaRPr lang="en-GB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07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Imago Onderzoek</vt:lpstr>
      <vt:lpstr>Imago Onderzoek</vt:lpstr>
      <vt:lpstr>Imago Tokyo</vt:lpstr>
      <vt:lpstr>Doelgroep: Bedrijven</vt:lpstr>
      <vt:lpstr>Doelgroep: Toeristen</vt:lpstr>
      <vt:lpstr>Doelgroep: Inwoners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Imago Onderzoek</dc:title>
  <dc:creator>Sem Plasmeijer</dc:creator>
  <cp:revision>2</cp:revision>
  <dcterms:created xsi:type="dcterms:W3CDTF">2022-09-16T11:17:28Z</dcterms:created>
  <dcterms:modified xsi:type="dcterms:W3CDTF">2022-11-08T09:56:28Z</dcterms:modified>
</cp:coreProperties>
</file>