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002D-A9F7-7B37-5941-668282C6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557B-85F3-5C8E-AB89-FC2B846A7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10875-34AE-23BE-C365-E498A69C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6549-C4CE-9780-91E6-5EC2B7EE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1EF8-6382-9E8C-C29F-94458FC4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9982-519C-7C3B-36AE-5B126903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0D5B-1E62-2109-EB70-A44C6C78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69B8-4AC3-A750-F0DF-7B8AD5CA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7D24-C9A0-9E3C-D70C-151E23D1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7D71B-13B2-DF22-8C2B-CDA6733D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9C0CA-3CBE-D4CB-0C1D-659379BFB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0476-69CE-395F-63A6-A539824E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CE4A-D37E-2DB2-8A00-C722F02C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A484-6B25-049E-63FA-47621129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735B-90B3-B2E3-E067-4B886B2B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A2EE-3281-4672-E422-5AC17DE8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228-95A0-A3BF-686D-37AA4B29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F0BC-DFCE-1325-489C-53B8645D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A789-5A2D-DF13-8167-46ACFC90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5078-7FD7-62D7-0F8F-354F58B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618E-CC12-7518-E892-A32FD06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DBC5-45B0-1904-6669-5B188EE1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89BD-F7C3-97CB-C486-B8DAD0E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901D-7857-6B90-4633-F7AA4C5C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1DE9-A513-8CC9-2353-538210F5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442F-C099-D450-8AFE-D2FCE478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04FC-E708-56AE-1C77-065FF812E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49A9E-CFD4-3E58-ED57-349BE881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6520-4E40-BA0B-0B1A-A194A21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310BE-471A-355E-0CF1-87E5BF97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4563-2119-0F48-A2F0-BA1ECACF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0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10F5-2415-5D34-08C4-F52310F3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06B8-D0F3-D420-48FA-5EC619AAA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0275-139E-4FD7-F2E1-D8D6835D0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61074-ABD1-BFBE-CBF0-D9F31D9C5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61FBC-0B88-7ADE-CD72-577A9BFB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56972-3D61-9F52-E7FF-CB20BB2E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89E9-AF90-F8F9-1592-C9F24C8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6594A-69F2-1565-EC8D-054D2E14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9215-775D-5616-319A-75D0CF54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9E930-FAAF-1D7D-2C89-B0190C4C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0688F-6015-B1A2-6546-05940C6E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44B89-A6BE-B1C7-22D0-BDA449F1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432E0-B895-879B-AB0F-D7B7B4AF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A1081-0626-D4A3-758A-4EC7EE23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A35AC-30BD-E474-A5BB-8246BEB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8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00C3-21D0-43B6-1F6F-B11D0A67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4A71-5C5C-9FAB-5415-F1B79675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7ECA3-AB79-2D60-5525-E8B60049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30EDB-387B-6BB4-7C06-F5668FA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1644-E037-F1F4-178C-B3393EB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F5DD-3BE3-4B25-05C5-A8C1324E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3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50BF-AC2A-BB16-1599-61700ACB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B22C2-2BA7-1CB9-1BA0-C702A2721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50B6-4369-4592-12C9-C5C8DB04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12A03-58C2-E5AD-7B5B-EF962B69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387C-6803-12AC-88F2-B53D5874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32BF2-3021-6905-AE81-BB455D4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7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A231F-9404-C4C7-A00C-9A21460D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502C-1C3D-BA43-C13A-52AF37C0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AC61-BD62-26A3-9077-A337582E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F61F-55E2-4E0B-B1BD-98ABFB1C172E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75F7-9CA8-AB51-1947-193B4D253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3D99-824C-0FCD-6CDC-1223D80E4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A277F-829B-4DFF-8ED8-8FBBA5DA0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3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outdoor, house, resort&#10;&#10;Description automatically generated">
            <a:extLst>
              <a:ext uri="{FF2B5EF4-FFF2-40B4-BE49-F238E27FC236}">
                <a16:creationId xmlns:a16="http://schemas.microsoft.com/office/drawing/2014/main" id="{75CF3286-DF87-DA1C-D350-BED00194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" t="9091" r="79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D4509-3316-FCAF-CD42-86277161C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nl-NL" sz="6600" dirty="0"/>
              <a:t>Helmond’s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0B5D-C154-CB70-3A4C-19687E696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nl-NL" sz="2400" dirty="0"/>
              <a:t>Brainport Smart District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33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sky, outdoor, house, resort&#10;&#10;Description automatically generated">
            <a:extLst>
              <a:ext uri="{FF2B5EF4-FFF2-40B4-BE49-F238E27FC236}">
                <a16:creationId xmlns:a16="http://schemas.microsoft.com/office/drawing/2014/main" id="{0AB6FE24-AB67-C303-8BF3-7CBC1CC26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4" t="9091" r="79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Isosceles Triangle 11">
            <a:extLst>
              <a:ext uri="{FF2B5EF4-FFF2-40B4-BE49-F238E27FC236}">
                <a16:creationId xmlns:a16="http://schemas.microsoft.com/office/drawing/2014/main" id="{90F59308-6058-DC38-53EF-C1C065EEDF71}"/>
              </a:ext>
            </a:extLst>
          </p:cNvPr>
          <p:cNvSpPr/>
          <p:nvPr/>
        </p:nvSpPr>
        <p:spPr>
          <a:xfrm>
            <a:off x="5301240" y="131660"/>
            <a:ext cx="3159096" cy="1514641"/>
          </a:xfrm>
          <a:custGeom>
            <a:avLst/>
            <a:gdLst>
              <a:gd name="connsiteX0" fmla="*/ 0 w 2679192"/>
              <a:gd name="connsiteY0" fmla="*/ 1600200 h 1600200"/>
              <a:gd name="connsiteX1" fmla="*/ 1339596 w 2679192"/>
              <a:gd name="connsiteY1" fmla="*/ 0 h 1600200"/>
              <a:gd name="connsiteX2" fmla="*/ 2679192 w 2679192"/>
              <a:gd name="connsiteY2" fmla="*/ 1600200 h 1600200"/>
              <a:gd name="connsiteX3" fmla="*/ 0 w 2679192"/>
              <a:gd name="connsiteY3" fmla="*/ 1600200 h 1600200"/>
              <a:gd name="connsiteX0" fmla="*/ 0 w 2679192"/>
              <a:gd name="connsiteY0" fmla="*/ 1576633 h 1576633"/>
              <a:gd name="connsiteX1" fmla="*/ 1334882 w 2679192"/>
              <a:gd name="connsiteY1" fmla="*/ 0 h 1576633"/>
              <a:gd name="connsiteX2" fmla="*/ 2679192 w 2679192"/>
              <a:gd name="connsiteY2" fmla="*/ 1576633 h 1576633"/>
              <a:gd name="connsiteX3" fmla="*/ 0 w 2679192"/>
              <a:gd name="connsiteY3" fmla="*/ 1576633 h 157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192" h="1576633">
                <a:moveTo>
                  <a:pt x="0" y="1576633"/>
                </a:moveTo>
                <a:lnTo>
                  <a:pt x="1334882" y="0"/>
                </a:lnTo>
                <a:lnTo>
                  <a:pt x="2679192" y="1576633"/>
                </a:lnTo>
                <a:lnTo>
                  <a:pt x="0" y="157663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E1AE25-0B59-EA89-4AC3-53647F7FDEF8}"/>
              </a:ext>
            </a:extLst>
          </p:cNvPr>
          <p:cNvGrpSpPr/>
          <p:nvPr/>
        </p:nvGrpSpPr>
        <p:grpSpPr>
          <a:xfrm>
            <a:off x="5471959" y="302892"/>
            <a:ext cx="2678803" cy="1943794"/>
            <a:chOff x="2791122" y="452487"/>
            <a:chExt cx="2271861" cy="1760224"/>
          </a:xfrm>
          <a:solidFill>
            <a:schemeClr val="accent3">
              <a:lumMod val="50000"/>
            </a:schemeClr>
          </a:solidFill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FC279-B2CA-A3F4-D7E9-1D1951BB568E}"/>
                </a:ext>
              </a:extLst>
            </p:cNvPr>
            <p:cNvCxnSpPr/>
            <p:nvPr/>
          </p:nvCxnSpPr>
          <p:spPr>
            <a:xfrm flipH="1" flipV="1">
              <a:off x="3714948" y="581322"/>
              <a:ext cx="1219200" cy="121920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56BCA3-B7D1-5A47-06B1-6D515D3937F6}"/>
                </a:ext>
              </a:extLst>
            </p:cNvPr>
            <p:cNvCxnSpPr/>
            <p:nvPr/>
          </p:nvCxnSpPr>
          <p:spPr>
            <a:xfrm flipH="1" flipV="1">
              <a:off x="3843783" y="452487"/>
              <a:ext cx="1219200" cy="121920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DFF520-F087-D196-966F-1BACA173BDC8}"/>
                </a:ext>
              </a:extLst>
            </p:cNvPr>
            <p:cNvCxnSpPr/>
            <p:nvPr/>
          </p:nvCxnSpPr>
          <p:spPr>
            <a:xfrm flipH="1" flipV="1">
              <a:off x="3581400" y="718791"/>
              <a:ext cx="1066800" cy="106680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5B1504-F638-20BA-1EF8-9E79DB8C24C9}"/>
                </a:ext>
              </a:extLst>
            </p:cNvPr>
            <p:cNvCxnSpPr/>
            <p:nvPr/>
          </p:nvCxnSpPr>
          <p:spPr>
            <a:xfrm flipH="1" flipV="1">
              <a:off x="3452565" y="842914"/>
              <a:ext cx="962891" cy="967034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B760ED-77A8-2C5B-B43E-24AE61086F0F}"/>
                </a:ext>
              </a:extLst>
            </p:cNvPr>
            <p:cNvCxnSpPr/>
            <p:nvPr/>
          </p:nvCxnSpPr>
          <p:spPr>
            <a:xfrm flipH="1" flipV="1">
              <a:off x="3315096" y="985888"/>
              <a:ext cx="875904" cy="879673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DAB1AB-8F91-C338-C67D-CEF491BF2186}"/>
                </a:ext>
              </a:extLst>
            </p:cNvPr>
            <p:cNvCxnSpPr/>
            <p:nvPr/>
          </p:nvCxnSpPr>
          <p:spPr>
            <a:xfrm flipH="1" flipV="1">
              <a:off x="3186261" y="1124149"/>
              <a:ext cx="815048" cy="818555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468F5C-F3A9-74CC-9C4B-268E239D9FF8}"/>
                </a:ext>
              </a:extLst>
            </p:cNvPr>
            <p:cNvCxnSpPr/>
            <p:nvPr/>
          </p:nvCxnSpPr>
          <p:spPr>
            <a:xfrm flipH="1" flipV="1">
              <a:off x="3052713" y="1264766"/>
              <a:ext cx="757287" cy="760545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2B2297-DF31-93FF-7703-21F9E94E6A0A}"/>
                </a:ext>
              </a:extLst>
            </p:cNvPr>
            <p:cNvCxnSpPr/>
            <p:nvPr/>
          </p:nvCxnSpPr>
          <p:spPr>
            <a:xfrm flipH="1" flipV="1">
              <a:off x="2919957" y="1400671"/>
              <a:ext cx="680295" cy="683222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D6B88-98E6-CF35-CC0E-C709EFFA7BEA}"/>
                </a:ext>
              </a:extLst>
            </p:cNvPr>
            <p:cNvCxnSpPr/>
            <p:nvPr/>
          </p:nvCxnSpPr>
          <p:spPr>
            <a:xfrm flipH="1" flipV="1">
              <a:off x="2791122" y="1533427"/>
              <a:ext cx="676374" cy="679284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DA0E-83B7-8E99-25A9-1298BBF6E53E}"/>
              </a:ext>
            </a:extLst>
          </p:cNvPr>
          <p:cNvGrpSpPr/>
          <p:nvPr/>
        </p:nvGrpSpPr>
        <p:grpSpPr>
          <a:xfrm flipH="1">
            <a:off x="5603974" y="299677"/>
            <a:ext cx="2678803" cy="1943794"/>
            <a:chOff x="2791122" y="452487"/>
            <a:chExt cx="2271861" cy="1760224"/>
          </a:xfrm>
          <a:solidFill>
            <a:schemeClr val="accent3">
              <a:lumMod val="50000"/>
            </a:schemeClr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9583A2-4803-7C33-A302-BE225964259E}"/>
                </a:ext>
              </a:extLst>
            </p:cNvPr>
            <p:cNvCxnSpPr/>
            <p:nvPr/>
          </p:nvCxnSpPr>
          <p:spPr>
            <a:xfrm flipH="1" flipV="1">
              <a:off x="3714948" y="581322"/>
              <a:ext cx="1219200" cy="121920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B935B5-63BE-AC0A-DE16-05986BAEF5BD}"/>
                </a:ext>
              </a:extLst>
            </p:cNvPr>
            <p:cNvCxnSpPr/>
            <p:nvPr/>
          </p:nvCxnSpPr>
          <p:spPr>
            <a:xfrm flipH="1" flipV="1">
              <a:off x="3843783" y="452487"/>
              <a:ext cx="1219200" cy="121920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B1CCD3-F359-D503-1260-E3E486CA0F0D}"/>
                </a:ext>
              </a:extLst>
            </p:cNvPr>
            <p:cNvCxnSpPr/>
            <p:nvPr/>
          </p:nvCxnSpPr>
          <p:spPr>
            <a:xfrm flipH="1" flipV="1">
              <a:off x="3581400" y="718791"/>
              <a:ext cx="1066800" cy="106680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2AED76-3221-1346-650D-537B033B9E4F}"/>
                </a:ext>
              </a:extLst>
            </p:cNvPr>
            <p:cNvCxnSpPr/>
            <p:nvPr/>
          </p:nvCxnSpPr>
          <p:spPr>
            <a:xfrm flipH="1" flipV="1">
              <a:off x="3452565" y="842914"/>
              <a:ext cx="962891" cy="967034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9BB27C1-D5E8-D9F2-86C0-FF7993D002AE}"/>
                </a:ext>
              </a:extLst>
            </p:cNvPr>
            <p:cNvCxnSpPr/>
            <p:nvPr/>
          </p:nvCxnSpPr>
          <p:spPr>
            <a:xfrm flipH="1" flipV="1">
              <a:off x="3315096" y="985888"/>
              <a:ext cx="875904" cy="879673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D445E6-2B2B-4913-7784-1F81C9397788}"/>
                </a:ext>
              </a:extLst>
            </p:cNvPr>
            <p:cNvCxnSpPr/>
            <p:nvPr/>
          </p:nvCxnSpPr>
          <p:spPr>
            <a:xfrm flipH="1" flipV="1">
              <a:off x="3186261" y="1124149"/>
              <a:ext cx="815048" cy="818555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3870DC-7006-9334-2178-18973E8809E8}"/>
                </a:ext>
              </a:extLst>
            </p:cNvPr>
            <p:cNvCxnSpPr/>
            <p:nvPr/>
          </p:nvCxnSpPr>
          <p:spPr>
            <a:xfrm flipH="1" flipV="1">
              <a:off x="3052713" y="1264766"/>
              <a:ext cx="757287" cy="760545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A97726-B66F-DF5B-A3AD-8FE41A54E802}"/>
                </a:ext>
              </a:extLst>
            </p:cNvPr>
            <p:cNvCxnSpPr/>
            <p:nvPr/>
          </p:nvCxnSpPr>
          <p:spPr>
            <a:xfrm flipH="1" flipV="1">
              <a:off x="2919957" y="1400671"/>
              <a:ext cx="680295" cy="683222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44C257-7C05-6200-B74A-ED509AEA330B}"/>
                </a:ext>
              </a:extLst>
            </p:cNvPr>
            <p:cNvCxnSpPr/>
            <p:nvPr/>
          </p:nvCxnSpPr>
          <p:spPr>
            <a:xfrm flipH="1" flipV="1">
              <a:off x="2791122" y="1533427"/>
              <a:ext cx="676374" cy="679284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DB712B0-9970-41AD-F58C-CE6083A9C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00418"/>
              </p:ext>
            </p:extLst>
          </p:nvPr>
        </p:nvGraphicFramePr>
        <p:xfrm>
          <a:off x="2860434" y="1630112"/>
          <a:ext cx="6013574" cy="50962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26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239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Wegbreedte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(m)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Aantal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bushaltes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(m2)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Evenementen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per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maand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Groen (m2)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Kunst (m2)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Hoogte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gebouwen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(m)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Vuilnisbakken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(m2)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Aantal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zitplekken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Loopafstand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(m)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App Budget</a:t>
                      </a:r>
                    </a:p>
                  </a:txBody>
                  <a:tcPr marL="0" marR="0" marT="0" marB="63493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Rustig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500" b="1" noProof="0" dirty="0">
                          <a:solidFill>
                            <a:schemeClr val="bg1"/>
                          </a:solidFill>
                        </a:rPr>
                        <a:t>Sfeervol</a:t>
                      </a: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Veel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ruimte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Bereikbaar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Schoon</a:t>
                      </a: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Kleurrijk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Gezellig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Veel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laadpunten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Veel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wifi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Veel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chemeClr val="bg1"/>
                          </a:solidFill>
                        </a:rPr>
                        <a:t>informatie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6349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marL="276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208">
                <a:tc gridSpan="2"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2917C7D-6814-9510-200A-CB499283316A}"/>
              </a:ext>
            </a:extLst>
          </p:cNvPr>
          <p:cNvSpPr/>
          <p:nvPr/>
        </p:nvSpPr>
        <p:spPr>
          <a:xfrm>
            <a:off x="9204267" y="1625460"/>
            <a:ext cx="2127456" cy="10287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Relationships:</a:t>
            </a:r>
          </a:p>
          <a:p>
            <a:r>
              <a:rPr lang="en-US" sz="788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▲</a:t>
            </a:r>
            <a:r>
              <a:rPr lang="en-US" sz="1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Highly positive</a:t>
            </a:r>
          </a:p>
          <a:p>
            <a:r>
              <a:rPr lang="en-US" sz="788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●</a:t>
            </a:r>
            <a:r>
              <a:rPr lang="en-US" sz="1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Positive</a:t>
            </a:r>
          </a:p>
          <a:p>
            <a:r>
              <a:rPr lang="en-US" sz="788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○</a:t>
            </a:r>
            <a:r>
              <a:rPr lang="en-US" sz="1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Negative</a:t>
            </a:r>
          </a:p>
          <a:p>
            <a:r>
              <a:rPr lang="en-US" sz="788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▼</a:t>
            </a:r>
            <a:r>
              <a:rPr lang="en-US" sz="1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Highly negative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7EB7D9-149A-97F7-E494-44A029F5B69C}"/>
              </a:ext>
            </a:extLst>
          </p:cNvPr>
          <p:cNvSpPr/>
          <p:nvPr/>
        </p:nvSpPr>
        <p:spPr>
          <a:xfrm>
            <a:off x="9204267" y="2814872"/>
            <a:ext cx="2127456" cy="8179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Relationships</a:t>
            </a:r>
          </a:p>
          <a:p>
            <a:r>
              <a:rPr lang="en-US" sz="11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✚ Strong relationship (10)</a:t>
            </a:r>
          </a:p>
          <a:p>
            <a:r>
              <a:rPr lang="en-US" sz="11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✽ Medium relationship (5)</a:t>
            </a:r>
          </a:p>
          <a:p>
            <a:r>
              <a:rPr lang="en-US" sz="11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_ Weak/no relationship (0)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03511-C2E8-0723-D4FD-676AF7BF40CA}"/>
              </a:ext>
            </a:extLst>
          </p:cNvPr>
          <p:cNvSpPr txBox="1"/>
          <p:nvPr/>
        </p:nvSpPr>
        <p:spPr>
          <a:xfrm>
            <a:off x="5801716" y="108045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○</a:t>
            </a:r>
            <a:endParaRPr lang="nl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78780B-1D05-D861-5F51-A40A2DE3707E}"/>
              </a:ext>
            </a:extLst>
          </p:cNvPr>
          <p:cNvSpPr txBox="1"/>
          <p:nvPr/>
        </p:nvSpPr>
        <p:spPr>
          <a:xfrm>
            <a:off x="6406001" y="4937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○</a:t>
            </a:r>
            <a:endParaRPr lang="nl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7CA5D9-F8F4-CCD3-2E7F-AD2EF5290FC8}"/>
              </a:ext>
            </a:extLst>
          </p:cNvPr>
          <p:cNvSpPr txBox="1"/>
          <p:nvPr/>
        </p:nvSpPr>
        <p:spPr>
          <a:xfrm>
            <a:off x="6744227" y="1092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●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698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Office Theme</vt:lpstr>
      <vt:lpstr>Helmond’s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 Plasmeijer</dc:creator>
  <cp:lastModifiedBy>Sem Plasmeijer</cp:lastModifiedBy>
  <cp:revision>2</cp:revision>
  <dcterms:created xsi:type="dcterms:W3CDTF">2022-09-19T07:55:26Z</dcterms:created>
  <dcterms:modified xsi:type="dcterms:W3CDTF">2022-09-19T08:28:10Z</dcterms:modified>
</cp:coreProperties>
</file>