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Process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Sem, Cas, </a:t>
            </a:r>
            <a:r>
              <a:rPr lang="en-US" sz="2300" dirty="0" err="1"/>
              <a:t>Youri</a:t>
            </a:r>
            <a:r>
              <a:rPr lang="en-US" sz="2300" dirty="0"/>
              <a:t>, </a:t>
            </a:r>
            <a:r>
              <a:rPr lang="en-US" sz="2300" dirty="0" err="1"/>
              <a:t>Jur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nl-NL" sz="1600" dirty="0"/>
              <a:t> </a:t>
            </a:r>
          </a:p>
          <a:p>
            <a:endParaRPr lang="nl-NL" sz="1600" dirty="0"/>
          </a:p>
        </p:txBody>
      </p:sp>
      <p:pic>
        <p:nvPicPr>
          <p:cNvPr id="66" name="Picture 63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0CCE35B-5C61-2DFD-DCAF-1A4D5689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57E05D34-FEBB-15AB-DFBE-42EAA6C64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0153"/>
            <a:ext cx="12192000" cy="6077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53BEAD-387A-8E8F-4C44-6F07C5E4D196}"/>
              </a:ext>
            </a:extLst>
          </p:cNvPr>
          <p:cNvSpPr txBox="1"/>
          <p:nvPr/>
        </p:nvSpPr>
        <p:spPr>
          <a:xfrm>
            <a:off x="357734" y="4894183"/>
            <a:ext cx="3634810" cy="13542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6900" lvl="0" indent="0">
              <a:buNone/>
            </a:pPr>
            <a:r>
              <a:rPr lang="nl-NL" sz="2800" b="1" dirty="0">
                <a:solidFill>
                  <a:schemeClr val="tx1"/>
                </a:solidFill>
                <a:latin typeface="Georgia Pro Cond Light" panose="02040306050405020303" pitchFamily="18" charset="0"/>
              </a:rPr>
              <a:t>Problemen</a:t>
            </a:r>
            <a:br>
              <a:rPr lang="nl-NL" sz="1800" dirty="0">
                <a:solidFill>
                  <a:schemeClr val="tx1"/>
                </a:solidFill>
                <a:latin typeface="Georgia Pro Cond Light" panose="02040306050405020303" pitchFamily="18" charset="0"/>
              </a:rPr>
            </a:br>
            <a:r>
              <a:rPr lang="nl-NL" sz="1800" dirty="0">
                <a:solidFill>
                  <a:schemeClr val="tx1"/>
                </a:solidFill>
                <a:latin typeface="Georgia Pro Cond Light" panose="02040306050405020303" pitchFamily="18" charset="0"/>
              </a:rPr>
              <a:t>Dubbel Werk</a:t>
            </a:r>
          </a:p>
          <a:p>
            <a:pPr marL="36900" lvl="0" indent="0">
              <a:buNone/>
            </a:pPr>
            <a:r>
              <a:rPr lang="nl-NL" sz="1800" dirty="0">
                <a:solidFill>
                  <a:schemeClr val="tx1"/>
                </a:solidFill>
                <a:latin typeface="Georgia Pro Cond Light" panose="02040306050405020303" pitchFamily="18" charset="0"/>
              </a:rPr>
              <a:t>Veel Verifiëren</a:t>
            </a:r>
          </a:p>
          <a:p>
            <a:pPr marL="36900" lvl="0" indent="0">
              <a:buNone/>
            </a:pPr>
            <a:r>
              <a:rPr lang="nl-NL" sz="1800" dirty="0">
                <a:solidFill>
                  <a:schemeClr val="tx1"/>
                </a:solidFill>
                <a:latin typeface="Georgia Pro Cond Light" panose="02040306050405020303" pitchFamily="18" charset="0"/>
              </a:rPr>
              <a:t>Wachten op verschillende partijen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43CD-8840-A5EA-D2F0-FEC94685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1FEFCC8A-2A28-6A32-3304-EC919FA44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" y="392768"/>
            <a:ext cx="12192000" cy="607246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761E4D-27D0-4B7C-5680-A517A09CA974}"/>
              </a:ext>
            </a:extLst>
          </p:cNvPr>
          <p:cNvSpPr txBox="1"/>
          <p:nvPr/>
        </p:nvSpPr>
        <p:spPr>
          <a:xfrm>
            <a:off x="8356597" y="4894183"/>
            <a:ext cx="3634810" cy="13542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6900" lvl="0" indent="0">
              <a:buNone/>
            </a:pPr>
            <a:r>
              <a:rPr lang="nl-NL" sz="2800" b="1" dirty="0">
                <a:solidFill>
                  <a:schemeClr val="tx1"/>
                </a:solidFill>
                <a:latin typeface="Georgia Pro Cond Light" panose="02040306050405020303" pitchFamily="18" charset="0"/>
              </a:rPr>
              <a:t>Oplossing</a:t>
            </a:r>
            <a:br>
              <a:rPr lang="nl-NL" sz="1800" dirty="0">
                <a:solidFill>
                  <a:schemeClr val="tx1"/>
                </a:solidFill>
                <a:latin typeface="Georgia Pro Cond Light" panose="02040306050405020303" pitchFamily="18" charset="0"/>
              </a:rPr>
            </a:br>
            <a:r>
              <a:rPr lang="nl-NL" sz="1800" dirty="0">
                <a:solidFill>
                  <a:schemeClr val="tx1"/>
                </a:solidFill>
                <a:latin typeface="Georgia Pro Cond Light" panose="02040306050405020303" pitchFamily="18" charset="0"/>
              </a:rPr>
              <a:t>1 partij minder</a:t>
            </a:r>
          </a:p>
          <a:p>
            <a:pPr marL="36900" lvl="0" indent="0">
              <a:buNone/>
            </a:pPr>
            <a:r>
              <a:rPr lang="nl-NL" dirty="0">
                <a:solidFill>
                  <a:schemeClr val="tx1"/>
                </a:solidFill>
                <a:latin typeface="Georgia Pro Cond Light" panose="02040306050405020303" pitchFamily="18" charset="0"/>
              </a:rPr>
              <a:t>1 keer verifiëren op nut</a:t>
            </a:r>
            <a:endParaRPr lang="nl-NL" sz="180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  <a:p>
            <a:pPr marL="36900" lvl="0" indent="0">
              <a:buNone/>
            </a:pPr>
            <a:endParaRPr lang="nl-NL" sz="1800" dirty="0">
              <a:solidFill>
                <a:schemeClr val="tx1"/>
              </a:solidFill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96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{EB11618E-1BFD-41C6-B6E7-42681281148E}tf55705232_win32</Template>
  <TotalTime>8</TotalTime>
  <Words>31</Words>
  <Application>Microsoft Office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Georgia Pro Cond Light</vt:lpstr>
      <vt:lpstr>Goudy Old Style</vt:lpstr>
      <vt:lpstr>Wingdings 2</vt:lpstr>
      <vt:lpstr>SlateVTI</vt:lpstr>
      <vt:lpstr>Process Mapping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Mapping</dc:title>
  <dc:creator>Sem Plasmeijer</dc:creator>
  <cp:lastModifiedBy>Sem Plasmeijer</cp:lastModifiedBy>
  <cp:revision>1</cp:revision>
  <dcterms:created xsi:type="dcterms:W3CDTF">2022-11-02T10:51:02Z</dcterms:created>
  <dcterms:modified xsi:type="dcterms:W3CDTF">2022-11-02T10:59:32Z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