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305E0-C576-4D54-88A2-8209EDA7F4C6}" v="9" dt="2023-06-16T15:16:18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jn Jansen" userId="f567c069-a5ea-401b-b481-38b6dd99b26a" providerId="ADAL" clId="{4BE305E0-C576-4D54-88A2-8209EDA7F4C6}"/>
    <pc:docChg chg="custSel addSld modSld">
      <pc:chgData name="Martijn Jansen" userId="f567c069-a5ea-401b-b481-38b6dd99b26a" providerId="ADAL" clId="{4BE305E0-C576-4D54-88A2-8209EDA7F4C6}" dt="2023-06-16T21:13:22.131" v="297" actId="20577"/>
      <pc:docMkLst>
        <pc:docMk/>
      </pc:docMkLst>
      <pc:sldChg chg="modSp new mod">
        <pc:chgData name="Martijn Jansen" userId="f567c069-a5ea-401b-b481-38b6dd99b26a" providerId="ADAL" clId="{4BE305E0-C576-4D54-88A2-8209EDA7F4C6}" dt="2023-06-16T21:13:22.131" v="297" actId="20577"/>
        <pc:sldMkLst>
          <pc:docMk/>
          <pc:sldMk cId="3058876278" sldId="256"/>
        </pc:sldMkLst>
        <pc:spChg chg="mod">
          <ac:chgData name="Martijn Jansen" userId="f567c069-a5ea-401b-b481-38b6dd99b26a" providerId="ADAL" clId="{4BE305E0-C576-4D54-88A2-8209EDA7F4C6}" dt="2023-06-16T14:45:41.343" v="29" actId="20577"/>
          <ac:spMkLst>
            <pc:docMk/>
            <pc:sldMk cId="3058876278" sldId="256"/>
            <ac:spMk id="2" creationId="{B3E6F696-6417-7B31-6227-759875076D62}"/>
          </ac:spMkLst>
        </pc:spChg>
        <pc:spChg chg="mod">
          <ac:chgData name="Martijn Jansen" userId="f567c069-a5ea-401b-b481-38b6dd99b26a" providerId="ADAL" clId="{4BE305E0-C576-4D54-88A2-8209EDA7F4C6}" dt="2023-06-16T21:13:22.131" v="297" actId="20577"/>
          <ac:spMkLst>
            <pc:docMk/>
            <pc:sldMk cId="3058876278" sldId="256"/>
            <ac:spMk id="3" creationId="{AE3CBB56-E1D5-CD26-768D-CBBE097F610B}"/>
          </ac:spMkLst>
        </pc:spChg>
      </pc:sldChg>
      <pc:sldChg chg="modSp new mod">
        <pc:chgData name="Martijn Jansen" userId="f567c069-a5ea-401b-b481-38b6dd99b26a" providerId="ADAL" clId="{4BE305E0-C576-4D54-88A2-8209EDA7F4C6}" dt="2023-06-16T14:46:08.965" v="83" actId="20577"/>
        <pc:sldMkLst>
          <pc:docMk/>
          <pc:sldMk cId="3826880819" sldId="257"/>
        </pc:sldMkLst>
        <pc:spChg chg="mod">
          <ac:chgData name="Martijn Jansen" userId="f567c069-a5ea-401b-b481-38b6dd99b26a" providerId="ADAL" clId="{4BE305E0-C576-4D54-88A2-8209EDA7F4C6}" dt="2023-06-16T14:46:06.898" v="78" actId="20577"/>
          <ac:spMkLst>
            <pc:docMk/>
            <pc:sldMk cId="3826880819" sldId="257"/>
            <ac:spMk id="2" creationId="{D4BC0CC3-66FD-683C-1969-6AD6D8FCA7A6}"/>
          </ac:spMkLst>
        </pc:spChg>
        <pc:spChg chg="mod">
          <ac:chgData name="Martijn Jansen" userId="f567c069-a5ea-401b-b481-38b6dd99b26a" providerId="ADAL" clId="{4BE305E0-C576-4D54-88A2-8209EDA7F4C6}" dt="2023-06-16T14:46:08.965" v="83" actId="20577"/>
          <ac:spMkLst>
            <pc:docMk/>
            <pc:sldMk cId="3826880819" sldId="257"/>
            <ac:spMk id="3" creationId="{807A20C8-7F86-C5B7-A403-007CE955D6C7}"/>
          </ac:spMkLst>
        </pc:spChg>
      </pc:sldChg>
      <pc:sldChg chg="modSp new mod">
        <pc:chgData name="Martijn Jansen" userId="f567c069-a5ea-401b-b481-38b6dd99b26a" providerId="ADAL" clId="{4BE305E0-C576-4D54-88A2-8209EDA7F4C6}" dt="2023-06-16T14:49:37.621" v="122" actId="20577"/>
        <pc:sldMkLst>
          <pc:docMk/>
          <pc:sldMk cId="907620948" sldId="258"/>
        </pc:sldMkLst>
        <pc:spChg chg="mod">
          <ac:chgData name="Martijn Jansen" userId="f567c069-a5ea-401b-b481-38b6dd99b26a" providerId="ADAL" clId="{4BE305E0-C576-4D54-88A2-8209EDA7F4C6}" dt="2023-06-16T14:49:37.621" v="122" actId="20577"/>
          <ac:spMkLst>
            <pc:docMk/>
            <pc:sldMk cId="907620948" sldId="258"/>
            <ac:spMk id="2" creationId="{62B68B5A-0973-4030-48DE-2AAF0BE57918}"/>
          </ac:spMkLst>
        </pc:spChg>
      </pc:sldChg>
      <pc:sldChg chg="modSp add mod">
        <pc:chgData name="Martijn Jansen" userId="f567c069-a5ea-401b-b481-38b6dd99b26a" providerId="ADAL" clId="{4BE305E0-C576-4D54-88A2-8209EDA7F4C6}" dt="2023-06-16T14:49:48.030" v="143" actId="20577"/>
        <pc:sldMkLst>
          <pc:docMk/>
          <pc:sldMk cId="1605832888" sldId="259"/>
        </pc:sldMkLst>
        <pc:spChg chg="mod">
          <ac:chgData name="Martijn Jansen" userId="f567c069-a5ea-401b-b481-38b6dd99b26a" providerId="ADAL" clId="{4BE305E0-C576-4D54-88A2-8209EDA7F4C6}" dt="2023-06-16T14:49:48.030" v="143" actId="20577"/>
          <ac:spMkLst>
            <pc:docMk/>
            <pc:sldMk cId="1605832888" sldId="259"/>
            <ac:spMk id="2" creationId="{62B68B5A-0973-4030-48DE-2AAF0BE57918}"/>
          </ac:spMkLst>
        </pc:spChg>
      </pc:sldChg>
      <pc:sldChg chg="modSp add mod">
        <pc:chgData name="Martijn Jansen" userId="f567c069-a5ea-401b-b481-38b6dd99b26a" providerId="ADAL" clId="{4BE305E0-C576-4D54-88A2-8209EDA7F4C6}" dt="2023-06-16T15:15:53.093" v="257" actId="20577"/>
        <pc:sldMkLst>
          <pc:docMk/>
          <pc:sldMk cId="1058837549" sldId="260"/>
        </pc:sldMkLst>
        <pc:spChg chg="mod">
          <ac:chgData name="Martijn Jansen" userId="f567c069-a5ea-401b-b481-38b6dd99b26a" providerId="ADAL" clId="{4BE305E0-C576-4D54-88A2-8209EDA7F4C6}" dt="2023-06-16T15:15:53.093" v="257" actId="20577"/>
          <ac:spMkLst>
            <pc:docMk/>
            <pc:sldMk cId="1058837549" sldId="260"/>
            <ac:spMk id="2" creationId="{62B68B5A-0973-4030-48DE-2AAF0BE57918}"/>
          </ac:spMkLst>
        </pc:spChg>
      </pc:sldChg>
      <pc:sldChg chg="modSp add mod">
        <pc:chgData name="Martijn Jansen" userId="f567c069-a5ea-401b-b481-38b6dd99b26a" providerId="ADAL" clId="{4BE305E0-C576-4D54-88A2-8209EDA7F4C6}" dt="2023-06-16T14:50:49.776" v="170" actId="20577"/>
        <pc:sldMkLst>
          <pc:docMk/>
          <pc:sldMk cId="1232237670" sldId="261"/>
        </pc:sldMkLst>
        <pc:spChg chg="mod">
          <ac:chgData name="Martijn Jansen" userId="f567c069-a5ea-401b-b481-38b6dd99b26a" providerId="ADAL" clId="{4BE305E0-C576-4D54-88A2-8209EDA7F4C6}" dt="2023-06-16T14:50:49.776" v="170" actId="20577"/>
          <ac:spMkLst>
            <pc:docMk/>
            <pc:sldMk cId="1232237670" sldId="261"/>
            <ac:spMk id="2" creationId="{62B68B5A-0973-4030-48DE-2AAF0BE57918}"/>
          </ac:spMkLst>
        </pc:spChg>
      </pc:sldChg>
      <pc:sldChg chg="modSp add mod">
        <pc:chgData name="Martijn Jansen" userId="f567c069-a5ea-401b-b481-38b6dd99b26a" providerId="ADAL" clId="{4BE305E0-C576-4D54-88A2-8209EDA7F4C6}" dt="2023-06-16T14:51:16.715" v="182" actId="20577"/>
        <pc:sldMkLst>
          <pc:docMk/>
          <pc:sldMk cId="520097838" sldId="262"/>
        </pc:sldMkLst>
        <pc:spChg chg="mod">
          <ac:chgData name="Martijn Jansen" userId="f567c069-a5ea-401b-b481-38b6dd99b26a" providerId="ADAL" clId="{4BE305E0-C576-4D54-88A2-8209EDA7F4C6}" dt="2023-06-16T14:51:16.715" v="182" actId="20577"/>
          <ac:spMkLst>
            <pc:docMk/>
            <pc:sldMk cId="520097838" sldId="262"/>
            <ac:spMk id="2" creationId="{62B68B5A-0973-4030-48DE-2AAF0BE57918}"/>
          </ac:spMkLst>
        </pc:spChg>
      </pc:sldChg>
      <pc:sldChg chg="modSp add mod">
        <pc:chgData name="Martijn Jansen" userId="f567c069-a5ea-401b-b481-38b6dd99b26a" providerId="ADAL" clId="{4BE305E0-C576-4D54-88A2-8209EDA7F4C6}" dt="2023-06-16T15:11:47.210" v="190" actId="20577"/>
        <pc:sldMkLst>
          <pc:docMk/>
          <pc:sldMk cId="3675354058" sldId="263"/>
        </pc:sldMkLst>
        <pc:spChg chg="mod">
          <ac:chgData name="Martijn Jansen" userId="f567c069-a5ea-401b-b481-38b6dd99b26a" providerId="ADAL" clId="{4BE305E0-C576-4D54-88A2-8209EDA7F4C6}" dt="2023-06-16T15:11:47.210" v="190" actId="20577"/>
          <ac:spMkLst>
            <pc:docMk/>
            <pc:sldMk cId="3675354058" sldId="263"/>
            <ac:spMk id="2" creationId="{62B68B5A-0973-4030-48DE-2AAF0BE57918}"/>
          </ac:spMkLst>
        </pc:spChg>
      </pc:sldChg>
      <pc:sldChg chg="modSp add mod">
        <pc:chgData name="Martijn Jansen" userId="f567c069-a5ea-401b-b481-38b6dd99b26a" providerId="ADAL" clId="{4BE305E0-C576-4D54-88A2-8209EDA7F4C6}" dt="2023-06-16T15:12:00.021" v="202" actId="20577"/>
        <pc:sldMkLst>
          <pc:docMk/>
          <pc:sldMk cId="2606448554" sldId="264"/>
        </pc:sldMkLst>
        <pc:spChg chg="mod">
          <ac:chgData name="Martijn Jansen" userId="f567c069-a5ea-401b-b481-38b6dd99b26a" providerId="ADAL" clId="{4BE305E0-C576-4D54-88A2-8209EDA7F4C6}" dt="2023-06-16T15:12:00.021" v="202" actId="20577"/>
          <ac:spMkLst>
            <pc:docMk/>
            <pc:sldMk cId="2606448554" sldId="264"/>
            <ac:spMk id="2" creationId="{62B68B5A-0973-4030-48DE-2AAF0BE57918}"/>
          </ac:spMkLst>
        </pc:spChg>
      </pc:sldChg>
      <pc:sldChg chg="modSp add mod">
        <pc:chgData name="Martijn Jansen" userId="f567c069-a5ea-401b-b481-38b6dd99b26a" providerId="ADAL" clId="{4BE305E0-C576-4D54-88A2-8209EDA7F4C6}" dt="2023-06-16T15:12:31.312" v="232" actId="20577"/>
        <pc:sldMkLst>
          <pc:docMk/>
          <pc:sldMk cId="1195044489" sldId="265"/>
        </pc:sldMkLst>
        <pc:spChg chg="mod">
          <ac:chgData name="Martijn Jansen" userId="f567c069-a5ea-401b-b481-38b6dd99b26a" providerId="ADAL" clId="{4BE305E0-C576-4D54-88A2-8209EDA7F4C6}" dt="2023-06-16T15:12:31.312" v="232" actId="20577"/>
          <ac:spMkLst>
            <pc:docMk/>
            <pc:sldMk cId="1195044489" sldId="265"/>
            <ac:spMk id="2" creationId="{62B68B5A-0973-4030-48DE-2AAF0BE57918}"/>
          </ac:spMkLst>
        </pc:spChg>
      </pc:sldChg>
      <pc:sldChg chg="modSp add mod">
        <pc:chgData name="Martijn Jansen" userId="f567c069-a5ea-401b-b481-38b6dd99b26a" providerId="ADAL" clId="{4BE305E0-C576-4D54-88A2-8209EDA7F4C6}" dt="2023-06-16T15:12:54.026" v="249" actId="20577"/>
        <pc:sldMkLst>
          <pc:docMk/>
          <pc:sldMk cId="3559809160" sldId="266"/>
        </pc:sldMkLst>
        <pc:spChg chg="mod">
          <ac:chgData name="Martijn Jansen" userId="f567c069-a5ea-401b-b481-38b6dd99b26a" providerId="ADAL" clId="{4BE305E0-C576-4D54-88A2-8209EDA7F4C6}" dt="2023-06-16T15:12:54.026" v="249" actId="20577"/>
          <ac:spMkLst>
            <pc:docMk/>
            <pc:sldMk cId="3559809160" sldId="266"/>
            <ac:spMk id="2" creationId="{62B68B5A-0973-4030-48DE-2AAF0BE57918}"/>
          </ac:spMkLst>
        </pc:spChg>
      </pc:sldChg>
      <pc:sldChg chg="modSp add mod">
        <pc:chgData name="Martijn Jansen" userId="f567c069-a5ea-401b-b481-38b6dd99b26a" providerId="ADAL" clId="{4BE305E0-C576-4D54-88A2-8209EDA7F4C6}" dt="2023-06-16T15:16:25.993" v="289" actId="20577"/>
        <pc:sldMkLst>
          <pc:docMk/>
          <pc:sldMk cId="3787622068" sldId="267"/>
        </pc:sldMkLst>
        <pc:spChg chg="mod">
          <ac:chgData name="Martijn Jansen" userId="f567c069-a5ea-401b-b481-38b6dd99b26a" providerId="ADAL" clId="{4BE305E0-C576-4D54-88A2-8209EDA7F4C6}" dt="2023-06-16T15:16:25.993" v="289" actId="20577"/>
          <ac:spMkLst>
            <pc:docMk/>
            <pc:sldMk cId="3787622068" sldId="267"/>
            <ac:spMk id="2" creationId="{62B68B5A-0973-4030-48DE-2AAF0BE579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53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95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876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54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4675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67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21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4787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22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2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47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252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086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12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239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378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38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32287-8842-43E0-8483-70B5D1E7E29A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78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6F696-6417-7B31-6227-759875076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TakeOffTiel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E3CBB56-E1D5-CD26-768D-CBBE097F6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nl-NL" dirty="0"/>
              <a:t>Naam: Sem Smits</a:t>
            </a:r>
          </a:p>
          <a:p>
            <a:pPr algn="l"/>
            <a:r>
              <a:rPr lang="nl-NL" dirty="0"/>
              <a:t>Studentnummer: 1784911</a:t>
            </a:r>
          </a:p>
          <a:p>
            <a:pPr algn="l"/>
            <a:r>
              <a:rPr lang="nl-NL" dirty="0"/>
              <a:t>Klas: V1E</a:t>
            </a:r>
          </a:p>
          <a:p>
            <a:pPr algn="l"/>
            <a:r>
              <a:rPr lang="nl-NL" dirty="0"/>
              <a:t>Datum: 04/07/2024</a:t>
            </a:r>
          </a:p>
          <a:p>
            <a:pPr algn="l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887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652870-6B74-1602-4FE2-6525ED04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nl-NL" altLang="nl-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Voorbeeld van het gebruik van de website door een klant en door een </a:t>
            </a:r>
            <a:r>
              <a:rPr kumimoji="0" lang="nl-NL" altLang="nl-N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nl-NL" altLang="nl-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644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 en reflectie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652870-6B74-1602-4FE2-6525ED04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Erg trots op wat ik neer heb kunnen zetten.</a:t>
            </a:r>
          </a:p>
          <a:p>
            <a:r>
              <a:rPr lang="nl-NL" dirty="0"/>
              <a:t>Laat begonnen maar toch veel bereikt.</a:t>
            </a:r>
          </a:p>
        </p:txBody>
      </p:sp>
    </p:spTree>
    <p:extLst>
      <p:ext uri="{BB962C8B-B14F-4D97-AF65-F5344CB8AC3E}">
        <p14:creationId xmlns:p14="http://schemas.microsoft.com/office/powerpoint/2010/main" val="119504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652870-6B74-1602-4FE2-6525ED04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Verder nog vragen?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980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C0CC3-66FD-683C-1969-6AD6D8FC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7A20C8-7F86-C5B7-A403-007CE955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Achtergrondinformatie casus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Kwestie en aanleiding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Opdracht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Aanpak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Modellen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Technologieën en </a:t>
            </a:r>
            <a:r>
              <a:rPr lang="nl-NL" altLang="nl-NL" dirty="0" err="1"/>
              <a:t>frameworks</a:t>
            </a:r>
            <a:endParaRPr lang="nl-NL" altLang="nl-NL" dirty="0"/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Demonstratie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Conclusie en reflectie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Discussie </a:t>
            </a:r>
          </a:p>
        </p:txBody>
      </p:sp>
    </p:spTree>
    <p:extLst>
      <p:ext uri="{BB962C8B-B14F-4D97-AF65-F5344CB8AC3E}">
        <p14:creationId xmlns:p14="http://schemas.microsoft.com/office/powerpoint/2010/main" val="382688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Achtergrondinformatie casus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652870-6B74-1602-4FE2-6525ED04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Beschrijving van het bedrijf </a:t>
            </a:r>
            <a:r>
              <a:rPr kumimoji="0" lang="nl-NL" altLang="nl-N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TakeOffTiel</a:t>
            </a:r>
            <a:endParaRPr kumimoji="0" lang="nl-NL" altLang="nl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Doel van de website: versterken van online aanwezigheid, optimaliseren van klantcommunicatie en verbeteren van workflow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762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Kwestie en aanleiding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652870-6B74-1602-4FE2-6525ED04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Huidige uitdagingen in de communicatie met klanten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Behoefte aan een centrale plaats voor informatie en klantinteractie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583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652870-6B74-1602-4FE2-6525ED04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Ontwikkeling van een professionele website voor </a:t>
            </a:r>
            <a:r>
              <a:rPr kumimoji="0" lang="nl-NL" altLang="nl-N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TakeOffTiel</a:t>
            </a:r>
            <a:endParaRPr kumimoji="0" lang="nl-NL" altLang="nl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Functionaliteiten zoals afspraak- en reviewsystee</a:t>
            </a:r>
            <a:r>
              <a:rPr lang="nl-NL" altLang="nl-NL" dirty="0">
                <a:latin typeface="Arial" panose="020B0604020202020204" pitchFamily="34" charset="0"/>
              </a:rPr>
              <a:t>m en</a:t>
            </a:r>
            <a:r>
              <a:rPr kumimoji="0" lang="nl-NL" altLang="nl-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portfolio.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883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652870-6B74-1602-4FE2-6525ED04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Stappenplan voor het maken van de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nl-NL" altLang="nl-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cases voor gebruikers en beheerders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223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Modellen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6FF6F67-727E-6589-1549-667E1F3A0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56" y="1690688"/>
            <a:ext cx="6817042" cy="4432573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1A35BFE-C2DC-7605-EB79-72159FB76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98" y="2034851"/>
            <a:ext cx="29622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Technologieen</a:t>
            </a:r>
            <a:r>
              <a:rPr lang="nl-NL" dirty="0"/>
              <a:t> en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652870-6B74-1602-4FE2-6525ED04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Java</a:t>
            </a:r>
          </a:p>
          <a:p>
            <a:r>
              <a:rPr lang="nl-NL" dirty="0"/>
              <a:t>Javascript</a:t>
            </a:r>
          </a:p>
          <a:p>
            <a:r>
              <a:rPr lang="nl-NL" dirty="0"/>
              <a:t>HTML</a:t>
            </a:r>
          </a:p>
          <a:p>
            <a:r>
              <a:rPr lang="nl-NL" dirty="0"/>
              <a:t>CSS</a:t>
            </a:r>
          </a:p>
          <a:p>
            <a:r>
              <a:rPr lang="nl-NL" dirty="0"/>
              <a:t>Rest (</a:t>
            </a:r>
            <a:r>
              <a:rPr lang="nl-NL" dirty="0" err="1"/>
              <a:t>Jax</a:t>
            </a:r>
            <a:r>
              <a:rPr lang="nl-NL" dirty="0"/>
              <a:t>-RS)</a:t>
            </a:r>
          </a:p>
          <a:p>
            <a:r>
              <a:rPr lang="nl-NL" dirty="0" err="1"/>
              <a:t>Tomcat</a:t>
            </a:r>
            <a:endParaRPr lang="nl-NL" dirty="0"/>
          </a:p>
          <a:p>
            <a:r>
              <a:rPr lang="nl-NL" dirty="0"/>
              <a:t>Git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762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Poster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9DFD40F-A8BF-DA21-E5BB-59B8D50D5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98" y="322032"/>
            <a:ext cx="9010996" cy="6371127"/>
          </a:xfrm>
        </p:spPr>
      </p:pic>
    </p:spTree>
    <p:extLst>
      <p:ext uri="{BB962C8B-B14F-4D97-AF65-F5344CB8AC3E}">
        <p14:creationId xmlns:p14="http://schemas.microsoft.com/office/powerpoint/2010/main" val="367535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409</TotalTime>
  <Words>160</Words>
  <Application>Microsoft Office PowerPoint</Application>
  <PresentationFormat>Breedbeeld</PresentationFormat>
  <Paragraphs>45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TakeOffTiel</vt:lpstr>
      <vt:lpstr>Inhoud</vt:lpstr>
      <vt:lpstr>Achtergrondinformatie casus</vt:lpstr>
      <vt:lpstr>Kwestie en aanleiding</vt:lpstr>
      <vt:lpstr>Opdracht</vt:lpstr>
      <vt:lpstr>Aanpak</vt:lpstr>
      <vt:lpstr>Modellen</vt:lpstr>
      <vt:lpstr>Technologieen en frameworks</vt:lpstr>
      <vt:lpstr>Poster</vt:lpstr>
      <vt:lpstr>Demonstratie</vt:lpstr>
      <vt:lpstr>Conclusie en reflectie</vt:lpstr>
      <vt:lpstr>Discussie</vt:lpstr>
    </vt:vector>
  </TitlesOfParts>
  <Company>Hogeschool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[Titel project]</dc:title>
  <dc:creator>Martijn Jansen</dc:creator>
  <cp:lastModifiedBy>Sem Smits</cp:lastModifiedBy>
  <cp:revision>2</cp:revision>
  <dcterms:created xsi:type="dcterms:W3CDTF">2023-06-16T14:45:18Z</dcterms:created>
  <dcterms:modified xsi:type="dcterms:W3CDTF">2024-07-02T22:47:10Z</dcterms:modified>
</cp:coreProperties>
</file>