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B886-255B-4B50-B582-27E63F9D81BA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0B1C-0C9E-4331-987A-64C62CB0C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6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30B1C-0C9E-4331-987A-64C62CB0C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95120-CC80-C060-A77F-CB1D41D9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1023689-1B5B-5FD7-CEED-948CFB76C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D25617-DCAF-229A-A73A-4B24B892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FECF3A-1896-5A90-5FB4-67C7869C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0E38EF-EF7A-2625-5AE7-67179A17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45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4CF5-21FF-7ADA-A4B8-3982AD61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4BCCE97-4178-7289-C814-92AF8829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6E7731-A7B7-1C3D-B4A4-2BD039D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BFC46F-4BFF-4B00-19D4-7443E13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183724-F29B-3E96-AE57-E8A38A74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1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597B016-6BBA-09F2-847C-3FCADBAF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521046-F76D-1945-8FA8-6B4D0B250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BC8B8-68D2-7159-696B-86EC0A0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ABFC9-7B52-9A83-D196-56C3D1A9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67C9BF-7F86-D4E7-3A40-C1F98ADB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06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DE813-D137-1A72-51D8-3083F6A8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DB4D3A-2CCB-A260-58F2-A69B88F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DE2457-7996-86C7-42D3-C2D7892F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882101-7722-EAD8-7DE1-9E2B700A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DF0606-1825-8492-DAB7-BF16A6A8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20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2C1C3-320B-C32C-EA44-2C69E0F5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0F470B-45B0-4A75-77BE-0D6C37FE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54059B-F430-A2D3-EAD7-72C989AB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0C6AB4-AD19-7CBC-BC2D-F9E772AE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A140C-17D7-AE53-BCFF-4DA4B46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98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1F350-D3BD-BC57-5BF6-3997801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A53383-8A6F-0DF6-F0F6-954AE822A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D77A13-ECFF-A3D5-4AB7-56120D76F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EEA7E5-C6BB-6E67-8E7B-B694387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FF8C9A-0E47-6279-8F21-C6E0CD55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A8B336-BDCC-EF09-F4D9-D89A3A95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36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E324B-997C-8E0B-DA76-F54A3F7A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87849B-CC09-1A77-C8A4-C69C2281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30E130-17C7-50FB-B936-59FEAE46F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3CC3AD-998C-5A89-5ADF-C79F3FFF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8DF850-FC0E-91B8-E860-2C5D76DC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AB9B678-D33A-02E5-A082-0D1365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61A4B16-6B50-E5BA-AC18-FF01F844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58C712-40B2-8014-8F09-AAA9AB41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9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37C0B-7C09-96A6-4B14-63D2C6E6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E21DE27-6ABB-247D-C09F-4DEAA62D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44203D-A814-E47A-8E7A-5A171910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3A8279-F256-C9B7-EE71-2B169AF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64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F23175-6ED9-EA13-4116-E262CA96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89CB06-AF9E-1A3F-F993-D9E526F4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6B746B-4D43-980D-BA27-C785D9CD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4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C09B-D9AD-45C9-DC26-EF0B3B6C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9DCFD7-4408-AA7A-9309-1141F623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CC37C7-2663-5DBC-8402-0E59A9F9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43CF47-53EC-62F6-EB68-580C6308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639B81-7D1B-BAA3-DC67-FC780CFE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FBA3C3-8717-A915-5002-532AB8FC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33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ABEE-57F8-BF2B-0B68-E6BA5C38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E2014B-D0A4-2B2C-A493-2AE5CAA41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5E08BD-FF14-CB99-50E5-97B65DFE7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A54113-2F77-3139-C364-49BB7DEE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437608-B9C2-25AD-8893-52146D68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9990B3-06B7-512C-4E0D-3B8C7107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D3B481D-1BDC-BC3A-DB90-2D535425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29A8FF2-7883-99E6-E1D5-96D27D0A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4F2252-7ADD-6D79-3043-A90B8BDC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2287-8842-43E0-8483-70B5D1E7E29A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210026-784B-A8F3-8D28-49EA1EB09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F048FA-86AC-57C3-32EF-E51A77D67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E571-49DB-467B-87B9-6F34129DF0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9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6F696-6417-7B31-6227-759875076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TakeOffTiel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3CBB56-E1D5-CD26-768D-CBBE097F6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nl-NL" dirty="0"/>
              <a:t>Naam: Sem Smits</a:t>
            </a:r>
          </a:p>
          <a:p>
            <a:pPr algn="l"/>
            <a:r>
              <a:rPr lang="nl-NL" dirty="0"/>
              <a:t>Studentnummer: 1784911</a:t>
            </a:r>
          </a:p>
          <a:p>
            <a:pPr algn="l"/>
            <a:r>
              <a:rPr lang="nl-NL" dirty="0"/>
              <a:t>Klas: V1E</a:t>
            </a:r>
          </a:p>
          <a:p>
            <a:pPr algn="l"/>
            <a:r>
              <a:rPr lang="nl-NL" dirty="0"/>
              <a:t>Datum: 06/06/2024</a:t>
            </a:r>
          </a:p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887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A44C5-8C69-C051-3241-B141278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WireFrames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F290440-C068-9B9F-1E32-4F1AB67E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87" y="1398329"/>
            <a:ext cx="4690889" cy="51705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CE4E4DC-8675-B6E2-C01B-CB0E8A8D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68" y="1401556"/>
            <a:ext cx="384799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Verder nog vragen?</a:t>
            </a:r>
          </a:p>
        </p:txBody>
      </p:sp>
    </p:spTree>
    <p:extLst>
      <p:ext uri="{BB962C8B-B14F-4D97-AF65-F5344CB8AC3E}">
        <p14:creationId xmlns:p14="http://schemas.microsoft.com/office/powerpoint/2010/main" val="3559809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CC3-66FD-683C-1969-6AD6D8FC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5205A-5541-BEB6-70DF-809C16F6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3841"/>
            <a:ext cx="48037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nl-NL" altLang="nl-NL" dirty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Achtergrondinformatie casus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Kwestie en aanleiding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Opdracht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Aanpak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Modellen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Technologieën en </a:t>
            </a:r>
            <a:r>
              <a:rPr lang="nl-NL" altLang="nl-NL" dirty="0" err="1"/>
              <a:t>frameworks</a:t>
            </a:r>
            <a:endParaRPr lang="nl-NL" altLang="nl-NL" dirty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Demonstratie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dirty="0"/>
              <a:t>Discussie </a:t>
            </a:r>
          </a:p>
        </p:txBody>
      </p:sp>
    </p:spTree>
    <p:extLst>
      <p:ext uri="{BB962C8B-B14F-4D97-AF65-F5344CB8AC3E}">
        <p14:creationId xmlns:p14="http://schemas.microsoft.com/office/powerpoint/2010/main" val="3826880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Achtergrondinformatie casus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2F609C-9FF6-3D29-EEE7-3703AEC5F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9400"/>
            <a:ext cx="1009045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Beschrijving van het bedrijf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TakeOffTiel</a:t>
            </a: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Doel van de website: versterken van online aanwezigheid, optimaliseren van klantcommunicatie en verbeteren van workflow </a:t>
            </a:r>
          </a:p>
        </p:txBody>
      </p:sp>
    </p:spTree>
    <p:extLst>
      <p:ext uri="{BB962C8B-B14F-4D97-AF65-F5344CB8AC3E}">
        <p14:creationId xmlns:p14="http://schemas.microsoft.com/office/powerpoint/2010/main" val="907620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Kwestie en aanleiding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F88118-0DB2-A258-79B3-EA81EE7E8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7292"/>
            <a:ext cx="787908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Huidige uitdagingen in de communicatie met klanten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Behoefte aan een centrale plaats voor informatie en klantinteractie </a:t>
            </a:r>
          </a:p>
        </p:txBody>
      </p:sp>
    </p:spTree>
    <p:extLst>
      <p:ext uri="{BB962C8B-B14F-4D97-AF65-F5344CB8AC3E}">
        <p14:creationId xmlns:p14="http://schemas.microsoft.com/office/powerpoint/2010/main" val="160583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5B55D3-469A-5C33-9194-F0543EDA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5444"/>
            <a:ext cx="957476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Ontwikkeling van een professionele website voor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TakeOffTiel</a:t>
            </a: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Functionaliteiten zoals afspraak- en herinneringssysteem, portfolio, en klantbeoordelingen </a:t>
            </a:r>
          </a:p>
        </p:txBody>
      </p:sp>
    </p:spTree>
    <p:extLst>
      <p:ext uri="{BB962C8B-B14F-4D97-AF65-F5344CB8AC3E}">
        <p14:creationId xmlns:p14="http://schemas.microsoft.com/office/powerpoint/2010/main" val="105883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4FAA9-4CC2-7B0D-1F54-DF539B05B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9911"/>
            <a:ext cx="666361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Stappenplan voor het maken van de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cases voor gebruikers en beheerders </a:t>
            </a:r>
          </a:p>
        </p:txBody>
      </p:sp>
    </p:spTree>
    <p:extLst>
      <p:ext uri="{BB962C8B-B14F-4D97-AF65-F5344CB8AC3E}">
        <p14:creationId xmlns:p14="http://schemas.microsoft.com/office/powerpoint/2010/main" val="12322376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Modellen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865BA35-A8FE-12E4-A0D5-2E32948B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10" y="1690688"/>
            <a:ext cx="3514725" cy="31146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D539B90-80FB-EDAF-7847-C233EB34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2243138"/>
            <a:ext cx="2828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Technologieen</a:t>
            </a:r>
            <a:r>
              <a:rPr lang="nl-NL" dirty="0"/>
              <a:t> en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652870-6B74-1602-4FE2-6525ED0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Java</a:t>
            </a:r>
          </a:p>
          <a:p>
            <a:r>
              <a:rPr lang="nl-NL" dirty="0"/>
              <a:t>Javascript</a:t>
            </a:r>
          </a:p>
          <a:p>
            <a:r>
              <a:rPr lang="nl-NL" dirty="0"/>
              <a:t>HTML</a:t>
            </a:r>
          </a:p>
          <a:p>
            <a:r>
              <a:rPr lang="nl-NL" dirty="0"/>
              <a:t>CSS</a:t>
            </a:r>
          </a:p>
          <a:p>
            <a:r>
              <a:rPr lang="nl-NL" dirty="0"/>
              <a:t>Rest (</a:t>
            </a:r>
            <a:r>
              <a:rPr lang="nl-NL" dirty="0" err="1"/>
              <a:t>Jax</a:t>
            </a:r>
            <a:r>
              <a:rPr lang="nl-NL" dirty="0"/>
              <a:t>-RS)</a:t>
            </a:r>
          </a:p>
          <a:p>
            <a:r>
              <a:rPr lang="nl-NL" dirty="0" err="1"/>
              <a:t>Tomcat</a:t>
            </a:r>
            <a:endParaRPr lang="nl-NL" dirty="0"/>
          </a:p>
          <a:p>
            <a:r>
              <a:rPr lang="nl-NL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787622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8B5A-0973-4030-48DE-2AAF0BE5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0A2496-3AE0-9C52-9733-34D404075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9236"/>
            <a:ext cx="689376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Voorbeeld van het gebruik van de website door een klant</a:t>
            </a:r>
          </a:p>
        </p:txBody>
      </p:sp>
    </p:spTree>
    <p:extLst>
      <p:ext uri="{BB962C8B-B14F-4D97-AF65-F5344CB8AC3E}">
        <p14:creationId xmlns:p14="http://schemas.microsoft.com/office/powerpoint/2010/main" val="2606448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135</Words>
  <Application>Microsoft Office PowerPoint</Application>
  <PresentationFormat>Breedbeeld</PresentationFormat>
  <Paragraphs>47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TakeOffTiel</vt:lpstr>
      <vt:lpstr>Inhoud</vt:lpstr>
      <vt:lpstr>Achtergrondinformatie casus</vt:lpstr>
      <vt:lpstr>Kwestie en aanleiding</vt:lpstr>
      <vt:lpstr>Opdracht</vt:lpstr>
      <vt:lpstr>Aanpak</vt:lpstr>
      <vt:lpstr>Modellen</vt:lpstr>
      <vt:lpstr>Technologieen en frameworks</vt:lpstr>
      <vt:lpstr>Demonstratie</vt:lpstr>
      <vt:lpstr>WireFrames</vt:lpstr>
      <vt:lpstr>Discussie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[Titel project]</dc:title>
  <dc:creator>Martijn Jansen</dc:creator>
  <cp:lastModifiedBy>Sem Smits</cp:lastModifiedBy>
  <cp:revision>2</cp:revision>
  <dcterms:created xsi:type="dcterms:W3CDTF">2023-06-16T14:45:18Z</dcterms:created>
  <dcterms:modified xsi:type="dcterms:W3CDTF">2024-06-05T20:09:38Z</dcterms:modified>
</cp:coreProperties>
</file>