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>
        <p:scale>
          <a:sx n="67" d="100"/>
          <a:sy n="67" d="100"/>
        </p:scale>
        <p:origin x="108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E3F20-DE77-D64A-9A41-684F64AEE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5FEC53-23FC-874F-87A9-223FC9608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4893F9-FAE9-DC46-995D-6EAD9D45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9355-CEB4-AE48-ADF5-1B95070AEBD0}" type="datetimeFigureOut">
              <a:rPr lang="nl-NL" smtClean="0"/>
              <a:t>16-05-2021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E80B93-08A9-774E-82A4-1F1742AE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4326C7-7371-8443-8240-A4007888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9380-8135-3B49-B066-6147EA9C9E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731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E0409-D729-0E43-95E5-7C90501C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472D890-C52E-004D-9527-90C851DF8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7602DF-02F8-BF4A-9E57-77C01F4B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9355-CEB4-AE48-ADF5-1B95070AEBD0}" type="datetimeFigureOut">
              <a:rPr lang="nl-NL" smtClean="0"/>
              <a:t>16-05-2021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53F6B4-B2F3-0148-AC6D-1AC35AA0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463100-C134-084C-A8AE-1085B98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9380-8135-3B49-B066-6147EA9C9E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639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883600E-F64B-A44A-AA0E-FDD831CE3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5C852E-86B0-1B41-83B8-4CCE0BB5C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344E3F-AF1F-5C43-939C-ECE0843D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9355-CEB4-AE48-ADF5-1B95070AEBD0}" type="datetimeFigureOut">
              <a:rPr lang="nl-NL" smtClean="0"/>
              <a:t>16-05-2021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E11D48-358C-1F4F-8611-712794C6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30BA48-B16B-3942-B49F-F78C86D4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9380-8135-3B49-B066-6147EA9C9E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60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2C606-1362-4A41-948E-54387324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C18240-3E83-D44B-9F69-9545AD3FC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77325F-62E1-DC4F-B573-ABAA3882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9355-CEB4-AE48-ADF5-1B95070AEBD0}" type="datetimeFigureOut">
              <a:rPr lang="nl-NL" smtClean="0"/>
              <a:t>16-05-2021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8462CF-CF08-1042-9514-EB6C24E2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EFF44D-06D0-FA4B-8320-D482E0F7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9380-8135-3B49-B066-6147EA9C9E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78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9DA26-BB30-4B4C-B003-83791632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29076E-5136-BA42-9232-574029DD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D39E57-B68D-C540-AA42-9ACB14B1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9355-CEB4-AE48-ADF5-1B95070AEBD0}" type="datetimeFigureOut">
              <a:rPr lang="nl-NL" smtClean="0"/>
              <a:t>16-05-2021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E65364-D38B-694D-AA4B-FC07205D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3C02AB-17A3-864F-BD98-780D4E09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9380-8135-3B49-B066-6147EA9C9E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160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5BC2C-3CCD-6445-8B5D-2B2DB717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49CA05-FB64-EC4F-A79A-AC5952B06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5A2B93E-8E92-9447-AD96-FA7DB7748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3003CD-CBA6-EB44-9DB3-2F9EA1E5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9355-CEB4-AE48-ADF5-1B95070AEBD0}" type="datetimeFigureOut">
              <a:rPr lang="nl-NL" smtClean="0"/>
              <a:t>16-05-2021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6C0B97-D4A7-9546-8F33-27CCBFE7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FE6CA84-36A3-A24E-8ABE-150E124B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9380-8135-3B49-B066-6147EA9C9E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487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7E04F-52EF-2945-92AA-92388FD3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8D6FBF-C36D-7B47-99F4-02ABD1699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E6B7484-330E-B146-9727-29811299D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9319AE2-B42C-9444-8EB7-950C0D38B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CB64DFA-5191-4C4D-BB1F-E04D50F95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83B5128-1C2F-CC40-B204-C1055234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9355-CEB4-AE48-ADF5-1B95070AEBD0}" type="datetimeFigureOut">
              <a:rPr lang="nl-NL" smtClean="0"/>
              <a:t>16-05-2021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5C6F989-27DD-C64E-8AC8-FA2B7F7B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D84FBE7-BA9B-9B4D-B751-50EEE7CC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9380-8135-3B49-B066-6147EA9C9E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30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99764-149B-A74E-B899-7688A61E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1C92618-7CC3-B84F-A1DE-F8397FE7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9355-CEB4-AE48-ADF5-1B95070AEBD0}" type="datetimeFigureOut">
              <a:rPr lang="nl-NL" smtClean="0"/>
              <a:t>16-05-2021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602E750-8AEE-CB43-A3C1-25169F83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C6B44D2-FF49-684F-8CEF-A6A23EAB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9380-8135-3B49-B066-6147EA9C9E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16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1936186-855C-864B-9009-294FE2DA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9355-CEB4-AE48-ADF5-1B95070AEBD0}" type="datetimeFigureOut">
              <a:rPr lang="nl-NL" smtClean="0"/>
              <a:t>16-05-2021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7A2D4FA-9D2D-0342-82A3-6B8CF62F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2B22FD-5347-0745-B7BD-9E647655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9380-8135-3B49-B066-6147EA9C9E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50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C79B7-24C9-0D4E-AB39-FA5666E7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F88253-57A2-814E-9F50-3E37FECB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A4B3E05-15C8-0640-8DCC-3E601E96C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F096B64-E5C9-484A-B6E9-8275E3FA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9355-CEB4-AE48-ADF5-1B95070AEBD0}" type="datetimeFigureOut">
              <a:rPr lang="nl-NL" smtClean="0"/>
              <a:t>16-05-2021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59EC89-7408-6649-AF21-563AE5F1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F16A07-743F-BC40-A335-0CAD2B3C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9380-8135-3B49-B066-6147EA9C9E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582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67A6D-6495-034E-B3C4-95A3E837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9B37811-6D5C-9740-BF6E-AF13EB66A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A600428-1E02-E443-8395-7F92E4FB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E10E0CA-BFCA-7549-8B8E-7CAAE656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9355-CEB4-AE48-ADF5-1B95070AEBD0}" type="datetimeFigureOut">
              <a:rPr lang="nl-NL" smtClean="0"/>
              <a:t>16-05-2021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96283C-1747-7C4F-AA59-D079CB0A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2EB82DD-0B4B-7E4E-9463-EA4F4BB3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9380-8135-3B49-B066-6147EA9C9E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394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63B2E76-0FCF-3049-920C-E18F582F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CF5041-355D-724B-9CF4-526A796D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E85E51-0A28-7741-B679-809A4333E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59355-CEB4-AE48-ADF5-1B95070AEBD0}" type="datetimeFigureOut">
              <a:rPr lang="nl-NL" smtClean="0"/>
              <a:t>16-05-2021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526430-6458-424D-9EA7-8A008BF5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107E33-2572-9041-AD72-6B1F29A94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9380-8135-3B49-B066-6147EA9C9E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619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67B77A-BC71-B648-A677-E9D6E75E1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nl-NL" sz="7200"/>
              <a:t>	MAKE IT RAIN</a:t>
            </a:r>
            <a:br>
              <a:rPr lang="nl-NL" sz="7200"/>
            </a:br>
            <a:r>
              <a:rPr lang="nl-NL" sz="7200"/>
              <a:t>Sprint-0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2F4529C-8FF5-094A-BB3F-7C9DFE43B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480" y="1234285"/>
            <a:ext cx="5013661" cy="1683292"/>
          </a:xfrm>
        </p:spPr>
        <p:txBody>
          <a:bodyPr anchor="b">
            <a:normAutofit/>
          </a:bodyPr>
          <a:lstStyle/>
          <a:p>
            <a:pPr algn="l"/>
            <a:r>
              <a:rPr lang="nl-NL"/>
              <a:t>Sem Thijssen SD1Bb</a:t>
            </a: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050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3D28C-4959-4446-8547-9070FF2F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ga ik het over hebben?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FDF111-0B41-E546-82A2-D8ABE875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Trello</a:t>
            </a:r>
            <a:r>
              <a:rPr lang="nl-NL" dirty="0"/>
              <a:t> en </a:t>
            </a:r>
            <a:r>
              <a:rPr lang="nl-NL" dirty="0" err="1"/>
              <a:t>github</a:t>
            </a:r>
            <a:r>
              <a:rPr lang="nl-NL" dirty="0"/>
              <a:t> </a:t>
            </a:r>
          </a:p>
          <a:p>
            <a:r>
              <a:rPr lang="nl-NL" dirty="0"/>
              <a:t>Onderzoek dat ik heb gedaan</a:t>
            </a:r>
          </a:p>
          <a:p>
            <a:r>
              <a:rPr lang="nl-NL" dirty="0" err="1"/>
              <a:t>Wireframe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606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D13F3B-4725-434E-A561-17B8C4CE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Trello en github</a:t>
            </a:r>
          </a:p>
        </p:txBody>
      </p:sp>
      <p:pic>
        <p:nvPicPr>
          <p:cNvPr id="5" name="Tijdelijke aanduiding voor inhoud 4" descr="Afbeelding met tekst&#10;&#10;Automatisch gegenereerde beschrijving">
            <a:extLst>
              <a:ext uri="{FF2B5EF4-FFF2-40B4-BE49-F238E27FC236}">
                <a16:creationId xmlns:a16="http://schemas.microsoft.com/office/drawing/2014/main" id="{98ED0967-62F3-C346-99F2-73263F979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1179576" y="-485182"/>
            <a:ext cx="3895344" cy="5505788"/>
          </a:xfrm>
          <a:prstGeom prst="rect">
            <a:avLst/>
          </a:prstGeom>
        </p:spPr>
      </p:pic>
      <p:pic>
        <p:nvPicPr>
          <p:cNvPr id="7" name="Afbeelding 6" descr="Afbeelding met tekst, boek, binnen, plank&#10;&#10;Automatisch gegenereerde beschrijving">
            <a:extLst>
              <a:ext uri="{FF2B5EF4-FFF2-40B4-BE49-F238E27FC236}">
                <a16:creationId xmlns:a16="http://schemas.microsoft.com/office/drawing/2014/main" id="{7B07E13D-61FD-0942-9963-99F1B701B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14032" y="-485182"/>
            <a:ext cx="3895344" cy="5505788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4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B039FA-45B2-B645-8469-362FB36A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nl-NL" sz="3600" dirty="0"/>
              <a:t>				Onderzoek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A035A1-CA86-8842-997E-CD4CD991C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nl-NL" sz="2000" dirty="0"/>
              <a:t>Doelgroep</a:t>
            </a:r>
          </a:p>
          <a:p>
            <a:r>
              <a:rPr lang="nl-NL" sz="2000" dirty="0"/>
              <a:t>Concurrentie</a:t>
            </a:r>
          </a:p>
          <a:p>
            <a:endParaRPr lang="nl-NL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B2786801-194D-EF44-A8CE-2E6F554B3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40980" y="881317"/>
            <a:ext cx="4361892" cy="616522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295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F0E719-1E4A-6B46-B938-7A38B481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Wireframe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2DF8C3E-F440-5E4B-A92D-C7A8B39FB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5768994" y="37485"/>
            <a:ext cx="4797343" cy="67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709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37</Words>
  <Application>Microsoft Macintosh PowerPoint</Application>
  <PresentationFormat>Breedbeeld</PresentationFormat>
  <Paragraphs>11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 MAKE IT RAIN Sprint-0</vt:lpstr>
      <vt:lpstr>Waar ga ik het over hebben?</vt:lpstr>
      <vt:lpstr>Trello en github</vt:lpstr>
      <vt:lpstr>    Onderzoek</vt:lpstr>
      <vt:lpstr>Wireframe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MAKE IT RAIN Sprint-0</dc:title>
  <dc:creator>Sem Thijssen</dc:creator>
  <cp:lastModifiedBy>Sem Thijssen</cp:lastModifiedBy>
  <cp:revision>3</cp:revision>
  <dcterms:created xsi:type="dcterms:W3CDTF">2021-05-16T10:38:52Z</dcterms:created>
  <dcterms:modified xsi:type="dcterms:W3CDTF">2021-05-16T11:09:07Z</dcterms:modified>
</cp:coreProperties>
</file>