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042A-4F96-4042-8969-52A610E10AF4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4278-B5EB-4FB9-9B43-614D0041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042A-4F96-4042-8969-52A610E10AF4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4278-B5EB-4FB9-9B43-614D0041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6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042A-4F96-4042-8969-52A610E10AF4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4278-B5EB-4FB9-9B43-614D0041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042A-4F96-4042-8969-52A610E10AF4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4278-B5EB-4FB9-9B43-614D0041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6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042A-4F96-4042-8969-52A610E10AF4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4278-B5EB-4FB9-9B43-614D0041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042A-4F96-4042-8969-52A610E10AF4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4278-B5EB-4FB9-9B43-614D0041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5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042A-4F96-4042-8969-52A610E10AF4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4278-B5EB-4FB9-9B43-614D0041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8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042A-4F96-4042-8969-52A610E10AF4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4278-B5EB-4FB9-9B43-614D0041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5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042A-4F96-4042-8969-52A610E10AF4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4278-B5EB-4FB9-9B43-614D0041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1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042A-4F96-4042-8969-52A610E10AF4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4278-B5EB-4FB9-9B43-614D0041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042A-4F96-4042-8969-52A610E10AF4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4278-B5EB-4FB9-9B43-614D0041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B042A-4F96-4042-8969-52A610E10AF4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4278-B5EB-4FB9-9B43-614D0041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kotemplate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3924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10: Tying it all together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(from Programming the Semantic Web by Toby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Segaran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2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Sesame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 all the triples that have this ID as the </a:t>
            </a:r>
            <a:r>
              <a:rPr lang="en-US" dirty="0" smtClean="0"/>
              <a:t>subject or </a:t>
            </a:r>
            <a:r>
              <a:rPr lang="en-US" dirty="0"/>
              <a:t>the </a:t>
            </a:r>
            <a:r>
              <a:rPr lang="en-US" dirty="0" smtClean="0"/>
              <a:t>object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48" y="2425148"/>
            <a:ext cx="9268196" cy="36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5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Crunchbase</a:t>
            </a:r>
            <a:r>
              <a:rPr lang="en-US" dirty="0" smtClean="0"/>
              <a:t> to get a generic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5366"/>
            <a:ext cx="10175697" cy="48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64" y="268357"/>
            <a:ext cx="11197849" cy="672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4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addition to demographic data about cities, you could add crime or school </a:t>
            </a:r>
            <a:r>
              <a:rPr lang="en-US" dirty="0" smtClean="0"/>
              <a:t>district data </a:t>
            </a:r>
            <a:r>
              <a:rPr lang="en-US" dirty="0"/>
              <a:t>as a way to help determine the desirability of a city</a:t>
            </a:r>
            <a:r>
              <a:rPr lang="en-US" dirty="0" smtClean="0"/>
              <a:t>.</a:t>
            </a:r>
          </a:p>
          <a:p>
            <a:r>
              <a:rPr lang="en-US" dirty="0"/>
              <a:t>You could find average salary ranges or “typical responsibilities” for the job titles</a:t>
            </a:r>
            <a:r>
              <a:rPr lang="en-US" dirty="0" smtClean="0"/>
              <a:t>.</a:t>
            </a:r>
          </a:p>
          <a:p>
            <a:r>
              <a:rPr lang="en-US" dirty="0"/>
              <a:t>There’s a lot more data about the financial state of companies that you could </a:t>
            </a:r>
            <a:r>
              <a:rPr lang="en-US" dirty="0" smtClean="0"/>
              <a:t>add to </a:t>
            </a:r>
            <a:r>
              <a:rPr lang="en-US" dirty="0"/>
              <a:t>the companies themselves</a:t>
            </a:r>
            <a:r>
              <a:rPr lang="en-US" dirty="0" smtClean="0"/>
              <a:t>.</a:t>
            </a:r>
          </a:p>
          <a:p>
            <a:r>
              <a:rPr lang="en-US" dirty="0"/>
              <a:t>People are always commenting on companies online, and there are sites </a:t>
            </a:r>
            <a:r>
              <a:rPr lang="en-US" dirty="0" smtClean="0"/>
              <a:t>dedicated to </a:t>
            </a:r>
            <a:r>
              <a:rPr lang="en-US" dirty="0"/>
              <a:t>what it’s like to work there. You could add links to commentary on various sites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3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an application using semantic data</a:t>
            </a:r>
            <a:r>
              <a:rPr lang="en-US" dirty="0" smtClean="0"/>
              <a:t>	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Can run with a basic functionality in a short time</a:t>
            </a:r>
          </a:p>
          <a:p>
            <a:r>
              <a:rPr lang="en-US" sz="3500" dirty="0" smtClean="0"/>
              <a:t>Work well with new data and its functionality can be expanded</a:t>
            </a:r>
          </a:p>
          <a:p>
            <a:r>
              <a:rPr lang="en-US" sz="3500" dirty="0" smtClean="0"/>
              <a:t>Share and consume data using standards</a:t>
            </a:r>
          </a:p>
          <a:p>
            <a:r>
              <a:rPr lang="en-US" sz="3500" dirty="0" smtClean="0"/>
              <a:t>Rapid iteration and experimentation should be expected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75386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84" y="258417"/>
            <a:ext cx="11647290" cy="627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6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886" y="89453"/>
            <a:ext cx="11592004" cy="602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8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24948"/>
            <a:ext cx="10515600" cy="47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3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of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an initial dataset into </a:t>
            </a:r>
            <a:r>
              <a:rPr lang="en-US" dirty="0" smtClean="0"/>
              <a:t>Sesame</a:t>
            </a:r>
          </a:p>
          <a:p>
            <a:r>
              <a:rPr lang="en-US" dirty="0"/>
              <a:t>Setting up a web application </a:t>
            </a:r>
            <a:r>
              <a:rPr lang="en-US" dirty="0" smtClean="0"/>
              <a:t>server</a:t>
            </a:r>
          </a:p>
          <a:p>
            <a:r>
              <a:rPr lang="en-US" dirty="0"/>
              <a:t>Creating HTML templates for viewing </a:t>
            </a:r>
            <a:r>
              <a:rPr lang="en-US" dirty="0" smtClean="0"/>
              <a:t>objects</a:t>
            </a:r>
          </a:p>
          <a:p>
            <a:r>
              <a:rPr lang="en-US" dirty="0"/>
              <a:t>Expanding the dataset from public </a:t>
            </a:r>
            <a:r>
              <a:rPr lang="en-US" dirty="0" smtClean="0"/>
              <a:t>sources</a:t>
            </a:r>
          </a:p>
          <a:p>
            <a:r>
              <a:rPr lang="en-US" dirty="0"/>
              <a:t>Republishing the data for other semantic </a:t>
            </a:r>
            <a:r>
              <a:rPr lang="en-US" dirty="0" smtClean="0"/>
              <a:t>applications</a:t>
            </a:r>
          </a:p>
          <a:p>
            <a:r>
              <a:rPr lang="en-US" dirty="0"/>
              <a:t>Querying across many </a:t>
            </a:r>
            <a:r>
              <a:rPr lang="en-US" dirty="0" smtClean="0"/>
              <a:t>datasets</a:t>
            </a:r>
          </a:p>
          <a:p>
            <a:r>
              <a:rPr lang="en-US" dirty="0"/>
              <a:t>Doing visualizations using Exhibit</a:t>
            </a:r>
          </a:p>
        </p:txBody>
      </p:sp>
    </p:spTree>
    <p:extLst>
      <p:ext uri="{BB962C8B-B14F-4D97-AF65-F5344CB8AC3E}">
        <p14:creationId xmlns:p14="http://schemas.microsoft.com/office/powerpoint/2010/main" val="208466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Toolkits and requirements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13" y="1278973"/>
            <a:ext cx="10515600" cy="4351338"/>
          </a:xfrm>
        </p:spPr>
        <p:txBody>
          <a:bodyPr/>
          <a:lstStyle/>
          <a:p>
            <a:r>
              <a:rPr lang="en-US" dirty="0" smtClean="0"/>
              <a:t>From chapter 8:</a:t>
            </a:r>
          </a:p>
          <a:p>
            <a:pPr lvl="1"/>
            <a:r>
              <a:rPr lang="en-US" dirty="0" smtClean="0"/>
              <a:t>Using Sesame Java API: provides methods for creating, querying and maintaining RDF data, and for managing the stored triples </a:t>
            </a:r>
          </a:p>
          <a:p>
            <a:pPr marL="457200" lvl="1" indent="0">
              <a:buNone/>
            </a:pPr>
            <a:r>
              <a:rPr lang="en-US" dirty="0" smtClean="0"/>
              <a:t>(For more info: http://franz.com/agraph/support/documentation/v4/java-tutorial/java-tutorial-40.html</a:t>
            </a:r>
            <a:endParaRPr lang="en-US" dirty="0"/>
          </a:p>
        </p:txBody>
      </p:sp>
      <p:pic>
        <p:nvPicPr>
          <p:cNvPr id="1026" name="Picture 2" descr="http://franz.com/agraph/support/documentation/v4/java-tutorial/allegrographdiagram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257" y="2864264"/>
            <a:ext cx="636270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59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Servlet </a:t>
            </a:r>
            <a:r>
              <a:rPr lang="en-US" dirty="0"/>
              <a:t>Container for the Sesame </a:t>
            </a:r>
            <a:r>
              <a:rPr lang="en-US" dirty="0" smtClean="0"/>
              <a:t>Server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>Sesame Web application …)</a:t>
            </a:r>
          </a:p>
          <a:p>
            <a:r>
              <a:rPr lang="en-US" dirty="0" err="1" smtClean="0"/>
              <a:t>CherryPy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(is a simple object-oriented application framework, easy to use</a:t>
            </a:r>
          </a:p>
          <a:p>
            <a:pPr marL="457200" lvl="1" indent="0">
              <a:buNone/>
            </a:pPr>
            <a:r>
              <a:rPr lang="en-US" dirty="0" smtClean="0"/>
              <a:t>http://cherrypy.org/)</a:t>
            </a:r>
          </a:p>
          <a:p>
            <a:r>
              <a:rPr lang="en-US" dirty="0" err="1" smtClean="0"/>
              <a:t>Sparql</a:t>
            </a:r>
            <a:r>
              <a:rPr lang="en-US" dirty="0" smtClean="0"/>
              <a:t> Queries</a:t>
            </a:r>
          </a:p>
          <a:p>
            <a:r>
              <a:rPr lang="en-US" dirty="0" err="1" smtClean="0"/>
              <a:t>RDFLib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(convers data to RDF/ a set of triples)</a:t>
            </a:r>
          </a:p>
          <a:p>
            <a:r>
              <a:rPr lang="en-US" dirty="0"/>
              <a:t>Sesame REST </a:t>
            </a:r>
            <a:r>
              <a:rPr lang="en-US" dirty="0" smtClean="0"/>
              <a:t>API</a:t>
            </a:r>
          </a:p>
          <a:p>
            <a:pPr marL="457200" lvl="1" indent="0">
              <a:buNone/>
            </a:pPr>
            <a:r>
              <a:rPr lang="en-US" dirty="0" smtClean="0"/>
              <a:t>(to access Sesame from other application)</a:t>
            </a:r>
          </a:p>
          <a:p>
            <a:r>
              <a:rPr lang="en-US" dirty="0" err="1" smtClean="0"/>
              <a:t>Mako</a:t>
            </a:r>
            <a:r>
              <a:rPr lang="en-US" dirty="0" smtClean="0"/>
              <a:t> Page Templates </a:t>
            </a:r>
          </a:p>
          <a:p>
            <a:pPr marL="457200" lvl="1" indent="0">
              <a:buNone/>
            </a:pPr>
            <a:r>
              <a:rPr lang="en-US" dirty="0" smtClean="0"/>
              <a:t>(a </a:t>
            </a:r>
            <a:r>
              <a:rPr lang="en-US" dirty="0" err="1" smtClean="0"/>
              <a:t>templating</a:t>
            </a:r>
            <a:r>
              <a:rPr lang="en-US" dirty="0" smtClean="0"/>
              <a:t> language – easy to understand 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http://www.makotemplates.org/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or other </a:t>
            </a:r>
            <a:r>
              <a:rPr lang="en-US" dirty="0" err="1" smtClean="0"/>
              <a:t>templating</a:t>
            </a:r>
            <a:r>
              <a:rPr lang="en-US" dirty="0" smtClean="0"/>
              <a:t>: https://wiki.python.org/moin/Templating)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4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29" y="74746"/>
            <a:ext cx="10931975" cy="63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2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Chapter 10: Tying it all together (from Programming the Semantic Web by Toby Segaran…)</vt:lpstr>
      <vt:lpstr>Building an application using semantic data :</vt:lpstr>
      <vt:lpstr>PowerPoint Presentation</vt:lpstr>
      <vt:lpstr>PowerPoint Presentation</vt:lpstr>
      <vt:lpstr>PowerPoint Presentation</vt:lpstr>
      <vt:lpstr>List of work</vt:lpstr>
      <vt:lpstr>Toolkits and requirements </vt:lpstr>
      <vt:lpstr>PowerPoint Presentation</vt:lpstr>
      <vt:lpstr>PowerPoint Presentation</vt:lpstr>
      <vt:lpstr>Getting data from Sesame </vt:lpstr>
      <vt:lpstr>Crunchbase to get a generic view</vt:lpstr>
      <vt:lpstr>PowerPoint Presentation</vt:lpstr>
      <vt:lpstr>Further Expansion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Tying it all together (from Programming the Semantic Web by Toby Segaran…)</dc:title>
  <dc:creator>Khoa Hoang</dc:creator>
  <cp:lastModifiedBy>Khoa Hoang</cp:lastModifiedBy>
  <cp:revision>1</cp:revision>
  <dcterms:created xsi:type="dcterms:W3CDTF">2015-07-29T16:21:19Z</dcterms:created>
  <dcterms:modified xsi:type="dcterms:W3CDTF">2015-07-29T16:21:46Z</dcterms:modified>
</cp:coreProperties>
</file>