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74" r:id="rId6"/>
    <p:sldId id="276" r:id="rId7"/>
    <p:sldId id="262" r:id="rId8"/>
    <p:sldId id="260" r:id="rId9"/>
    <p:sldId id="259" r:id="rId10"/>
    <p:sldId id="279" r:id="rId11"/>
    <p:sldId id="258" r:id="rId12"/>
    <p:sldId id="264" r:id="rId13"/>
    <p:sldId id="265" r:id="rId14"/>
    <p:sldId id="263" r:id="rId15"/>
    <p:sldId id="266" r:id="rId16"/>
    <p:sldId id="275" r:id="rId17"/>
    <p:sldId id="267" r:id="rId18"/>
    <p:sldId id="269" r:id="rId19"/>
    <p:sldId id="270" r:id="rId20"/>
    <p:sldId id="271" r:id="rId21"/>
    <p:sldId id="272" r:id="rId22"/>
    <p:sldId id="273" r:id="rId23"/>
    <p:sldId id="268" r:id="rId24"/>
    <p:sldId id="277" r:id="rId25"/>
    <p:sldId id="278" r:id="rId26"/>
    <p:sldId id="312" r:id="rId27"/>
    <p:sldId id="311" r:id="rId28"/>
    <p:sldId id="31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DCDF3"/>
    <a:srgbClr val="7272DC"/>
    <a:srgbClr val="3333CC"/>
    <a:srgbClr val="009AD8"/>
    <a:srgbClr val="E6F0FF"/>
    <a:srgbClr val="00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289" autoAdjust="0"/>
  </p:normalViewPr>
  <p:slideViewPr>
    <p:cSldViewPr>
      <p:cViewPr varScale="1">
        <p:scale>
          <a:sx n="97" d="100"/>
          <a:sy n="97" d="100"/>
        </p:scale>
        <p:origin x="2568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9614B1-D6CA-4A72-BD71-1AB9938DE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DFB8E9B-EF2B-4596-837C-76FD5F13E7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1F384AA-AF57-4BD3-BE0C-E90BB99826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9F60AB-C874-4396-9D47-7DA4504E96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B665E7-4890-46AA-9074-2BF936D961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7956-59EB-479A-9DF7-DFA0A8F5E42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9B1B-F6DE-467A-A804-1D72F956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Accomplishment 3 </a:t>
            </a:r>
            <a:r>
              <a:rPr lang="en-US" dirty="0" err="1"/>
              <a:t>cont</a:t>
            </a:r>
            <a:r>
              <a:rPr lang="en-US"/>
              <a:t>: Revised V2 architecture providing for translator/reasoner pairs with optimized translation.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43C8B6-059A-475C-8279-49763AB35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19D608-E973-49D8-A027-521B3CE73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ED929-9AEB-438E-A882-8EBD97EC1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3FD53-7A97-4E62-AAFE-16BD764A7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2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E4DD11-0A11-4624-B824-7166B5149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54645-638D-49AB-8018-C822A236C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D85956-98EF-47C2-8FBA-CA63870B1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5ADA1-D82B-4F38-BCC0-B716A966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427B2F-1B38-4929-9CE3-7112A1250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5B9132-7B11-4256-87B6-087D8197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86696E-487D-4D3E-9651-9487FA31A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548DD-2767-4005-964C-56E884594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17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8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1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5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8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EA3A28-689E-4260-9F24-7DF95356A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5CB232-1045-408A-A811-1AE603EC6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2E296-D259-41E6-ADAF-B65317A3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17C-6E0C-41EA-8CB8-93B70F6D1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48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1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2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450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09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10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2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446CDA-3224-47B5-8C52-86A54FA21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869EE-9D6B-4C92-B8D3-22C0FBF74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C8FECC-E111-4F5E-BC33-DA3478EC7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0E471-AD55-4888-8685-1D83ACA11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CCD6D-C0AB-40A4-A8DB-B01BA3CFD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44E12-3DC3-4544-A525-6DF5E01E8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05B0C-8021-4065-B7FA-9DA4AC04A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A8F-9981-4226-9378-92DE65ACE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71F9A5-6098-49E5-A233-A2971BB9B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0D2A2-EE97-4850-97D8-15C4E5DF3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2937A2-1BE0-4842-A7D8-BCE41BFD8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9E12-7C17-4DCA-AE6A-C1ABB328D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BD398-10AC-4B67-8FE6-01CCEA956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BE7127-9F58-419A-BD40-33CA8B26B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D74B1E-9832-4C90-9AA3-A68153D3B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2E482-A79F-493B-86A4-61F158D6D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F89635-8ACE-4BBA-9EC9-F5BACF6E9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6D9DD0-5EE5-4A04-8D3A-40308ECD1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8046E5-072D-430B-B8BF-0ED628E16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2D89D-36E5-4BC4-91AB-AF6930B7A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D9D9-51F6-4F9F-BC7D-06E41D825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88763-2FF1-44F4-AB98-39F7E6A5F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15EBF-66B5-4567-846F-C9AC2C842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4C65D-0524-4C34-B849-0DEF0458A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E96B3-F243-49BB-BF43-D1F565DCD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AA908-81FA-4324-814D-01A0ED8F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CD8C-767E-46E5-8F1B-186DF0295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E5802-BCD2-4ED5-8E8C-8088358B3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0EC679-390B-4F01-B971-1B6688119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229A34-AF6E-4024-93F3-5A09CAA8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4C184C-1149-410E-931F-10FCC36B2D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C493DD-7D5C-4F40-85DB-1E0598AEB4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DC0B5C-55B3-440E-848B-5C2DAEF52D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0A2CA9B-C89F-4F61-AC70-D7C772F3CE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My%20Documents/My%20Documents/CIM/CIMTool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8B9E66F5-FA14-459A-BF2D-B9B1A793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6905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Adam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184CC10-DDDB-4D14-8DB3-5E9ED989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0"/>
            <a:ext cx="509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Eve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098BB83-3F37-4A65-82AE-290DC23D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5778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Cain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38C2551B-9236-43D1-98E3-A72A5745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5889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Abel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3D734F8-B957-4FBE-B05B-0DB2A18A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838200"/>
            <a:ext cx="5667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Man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9E1A5EC0-5EF6-4F5D-9179-2CA675D7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838200"/>
            <a:ext cx="838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Woman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C204544-30D6-4D8B-AE00-EFB2DC7F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68525"/>
            <a:ext cx="7477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93017D28-3053-4A76-A93B-8C60FA36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F0625595-6F34-42D4-8D6B-AAF68D0D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864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1C86977A-17A0-4737-A2A4-C884B1B7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C1786058-3B33-42E0-892D-90009B01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902598FA-5DF8-4300-B9E9-758B18CA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9436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C3A12C2E-BA81-41E9-9106-B98067BD6610}"/>
              </a:ext>
            </a:extLst>
          </p:cNvPr>
          <p:cNvCxnSpPr>
            <a:cxnSpLocks noChangeShapeType="1"/>
            <a:stCxn id="3074" idx="3"/>
            <a:endCxn id="3075" idx="1"/>
          </p:cNvCxnSpPr>
          <p:nvPr/>
        </p:nvCxnSpPr>
        <p:spPr bwMode="auto">
          <a:xfrm>
            <a:off x="1528763" y="1011238"/>
            <a:ext cx="1443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2714988D-51FB-4DB7-BA8D-3FE3E21FE94F}"/>
              </a:ext>
            </a:extLst>
          </p:cNvPr>
          <p:cNvCxnSpPr>
            <a:cxnSpLocks noChangeShapeType="1"/>
            <a:stCxn id="3074" idx="2"/>
            <a:endCxn id="3076" idx="0"/>
          </p:cNvCxnSpPr>
          <p:nvPr/>
        </p:nvCxnSpPr>
        <p:spPr bwMode="auto">
          <a:xfrm>
            <a:off x="1184275" y="1184275"/>
            <a:ext cx="4762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F6FD4CAC-E5AD-4E30-A359-13BFA18913D6}"/>
              </a:ext>
            </a:extLst>
          </p:cNvPr>
          <p:cNvCxnSpPr>
            <a:cxnSpLocks noChangeShapeType="1"/>
            <a:stCxn id="3075" idx="2"/>
            <a:endCxn id="3076" idx="0"/>
          </p:cNvCxnSpPr>
          <p:nvPr/>
        </p:nvCxnSpPr>
        <p:spPr bwMode="auto">
          <a:xfrm flipH="1">
            <a:off x="1660525" y="1184275"/>
            <a:ext cx="156686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30E2E520-497C-43A0-8D72-5D64C5F694A9}"/>
              </a:ext>
            </a:extLst>
          </p:cNvPr>
          <p:cNvCxnSpPr>
            <a:cxnSpLocks noChangeShapeType="1"/>
            <a:stCxn id="3076" idx="3"/>
            <a:endCxn id="3077" idx="1"/>
          </p:cNvCxnSpPr>
          <p:nvPr/>
        </p:nvCxnSpPr>
        <p:spPr bwMode="auto">
          <a:xfrm>
            <a:off x="1949450" y="2306638"/>
            <a:ext cx="717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B5CA47FB-B979-4EE3-8020-F6902E072B49}"/>
              </a:ext>
            </a:extLst>
          </p:cNvPr>
          <p:cNvCxnSpPr>
            <a:cxnSpLocks noChangeShapeType="1"/>
            <a:stCxn id="3074" idx="2"/>
            <a:endCxn id="3077" idx="0"/>
          </p:cNvCxnSpPr>
          <p:nvPr/>
        </p:nvCxnSpPr>
        <p:spPr bwMode="auto">
          <a:xfrm>
            <a:off x="1184275" y="1184275"/>
            <a:ext cx="177800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19">
            <a:extLst>
              <a:ext uri="{FF2B5EF4-FFF2-40B4-BE49-F238E27FC236}">
                <a16:creationId xmlns:a16="http://schemas.microsoft.com/office/drawing/2014/main" id="{FC5C883B-D53D-429C-A1F9-6A0082A2B655}"/>
              </a:ext>
            </a:extLst>
          </p:cNvPr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2962275" y="1184275"/>
            <a:ext cx="26511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AutoShape 20">
            <a:extLst>
              <a:ext uri="{FF2B5EF4-FFF2-40B4-BE49-F238E27FC236}">
                <a16:creationId xmlns:a16="http://schemas.microsoft.com/office/drawing/2014/main" id="{ED9FD02E-9361-43B1-8464-148CE0F90F1D}"/>
              </a:ext>
            </a:extLst>
          </p:cNvPr>
          <p:cNvCxnSpPr>
            <a:cxnSpLocks noChangeShapeType="1"/>
            <a:stCxn id="3078" idx="3"/>
            <a:endCxn id="3079" idx="1"/>
          </p:cNvCxnSpPr>
          <p:nvPr/>
        </p:nvCxnSpPr>
        <p:spPr bwMode="auto">
          <a:xfrm>
            <a:off x="5562600" y="1011238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AutoShape 21">
            <a:extLst>
              <a:ext uri="{FF2B5EF4-FFF2-40B4-BE49-F238E27FC236}">
                <a16:creationId xmlns:a16="http://schemas.microsoft.com/office/drawing/2014/main" id="{63289CD1-83D4-48E0-9E79-F9EB3B02F556}"/>
              </a:ext>
            </a:extLst>
          </p:cNvPr>
          <p:cNvCxnSpPr>
            <a:cxnSpLocks noChangeShapeType="1"/>
            <a:stCxn id="3078" idx="2"/>
            <a:endCxn id="3080" idx="0"/>
          </p:cNvCxnSpPr>
          <p:nvPr/>
        </p:nvCxnSpPr>
        <p:spPr bwMode="auto">
          <a:xfrm>
            <a:off x="5280025" y="1184275"/>
            <a:ext cx="1266825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AutoShape 22">
            <a:extLst>
              <a:ext uri="{FF2B5EF4-FFF2-40B4-BE49-F238E27FC236}">
                <a16:creationId xmlns:a16="http://schemas.microsoft.com/office/drawing/2014/main" id="{81A794AF-458E-45E1-A279-DBE316AF8474}"/>
              </a:ext>
            </a:extLst>
          </p:cNvPr>
          <p:cNvCxnSpPr>
            <a:cxnSpLocks noChangeShapeType="1"/>
            <a:stCxn id="3079" idx="2"/>
            <a:endCxn id="3080" idx="0"/>
          </p:cNvCxnSpPr>
          <p:nvPr/>
        </p:nvCxnSpPr>
        <p:spPr bwMode="auto">
          <a:xfrm flipH="1">
            <a:off x="6546850" y="1184275"/>
            <a:ext cx="1035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3">
            <a:extLst>
              <a:ext uri="{FF2B5EF4-FFF2-40B4-BE49-F238E27FC236}">
                <a16:creationId xmlns:a16="http://schemas.microsoft.com/office/drawing/2014/main" id="{6A29E4CD-FFDC-47F5-9279-C01453B9063F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Freeform 4">
            <a:extLst>
              <a:ext uri="{FF2B5EF4-FFF2-40B4-BE49-F238E27FC236}">
                <a16:creationId xmlns:a16="http://schemas.microsoft.com/office/drawing/2014/main" id="{469764F1-05C9-4822-8067-D1DE2EA2ACD2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Freeform 5">
            <a:extLst>
              <a:ext uri="{FF2B5EF4-FFF2-40B4-BE49-F238E27FC236}">
                <a16:creationId xmlns:a16="http://schemas.microsoft.com/office/drawing/2014/main" id="{A1882F69-4575-4C7A-A9CD-0AFD928BC561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6">
            <a:extLst>
              <a:ext uri="{FF2B5EF4-FFF2-40B4-BE49-F238E27FC236}">
                <a16:creationId xmlns:a16="http://schemas.microsoft.com/office/drawing/2014/main" id="{2C1B4CCF-9E35-493E-8BA4-AFC9B8E45923}"/>
              </a:ext>
            </a:extLst>
          </p:cNvPr>
          <p:cNvSpPr>
            <a:spLocks/>
          </p:cNvSpPr>
          <p:nvPr/>
        </p:nvSpPr>
        <p:spPr bwMode="auto">
          <a:xfrm>
            <a:off x="5029200" y="8382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7">
            <a:extLst>
              <a:ext uri="{FF2B5EF4-FFF2-40B4-BE49-F238E27FC236}">
                <a16:creationId xmlns:a16="http://schemas.microsoft.com/office/drawing/2014/main" id="{855FC330-0E9D-4B53-9077-3ED0BCB8C87D}"/>
              </a:ext>
            </a:extLst>
          </p:cNvPr>
          <p:cNvSpPr>
            <a:spLocks/>
          </p:cNvSpPr>
          <p:nvPr/>
        </p:nvSpPr>
        <p:spPr bwMode="auto">
          <a:xfrm>
            <a:off x="6019800" y="16510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8">
            <a:extLst>
              <a:ext uri="{FF2B5EF4-FFF2-40B4-BE49-F238E27FC236}">
                <a16:creationId xmlns:a16="http://schemas.microsoft.com/office/drawing/2014/main" id="{E87FD7DD-E27E-468C-977D-DB4C83513DDD}"/>
              </a:ext>
            </a:extLst>
          </p:cNvPr>
          <p:cNvSpPr>
            <a:spLocks/>
          </p:cNvSpPr>
          <p:nvPr/>
        </p:nvSpPr>
        <p:spPr bwMode="auto">
          <a:xfrm>
            <a:off x="6680200" y="23495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5A26B95E-0374-4B09-8A55-32DDA9E1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8FD63D31-16C3-45CF-B336-454F438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8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7952BD4D-1B24-4604-AC7A-E44E650F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96C0E663-63FC-4E37-9A16-72DD8D3D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2300" name="Text Box 13">
            <a:extLst>
              <a:ext uri="{FF2B5EF4-FFF2-40B4-BE49-F238E27FC236}">
                <a16:creationId xmlns:a16="http://schemas.microsoft.com/office/drawing/2014/main" id="{EF777D26-9CC1-4199-A4FA-309C7BED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EE28ADEF-0F1D-4638-A909-87687BAE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Living thing</a:t>
            </a:r>
          </a:p>
        </p:txBody>
      </p:sp>
      <p:grpSp>
        <p:nvGrpSpPr>
          <p:cNvPr id="12302" name="Group 19">
            <a:extLst>
              <a:ext uri="{FF2B5EF4-FFF2-40B4-BE49-F238E27FC236}">
                <a16:creationId xmlns:a16="http://schemas.microsoft.com/office/drawing/2014/main" id="{0B5068D5-1858-4FB3-B6E4-AB52628480FC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906713"/>
            <a:ext cx="639763" cy="304800"/>
            <a:chOff x="4262" y="1831"/>
            <a:chExt cx="403" cy="192"/>
          </a:xfrm>
        </p:grpSpPr>
        <p:sp>
          <p:nvSpPr>
            <p:cNvPr id="12324" name="Text Box 15">
              <a:extLst>
                <a:ext uri="{FF2B5EF4-FFF2-40B4-BE49-F238E27FC236}">
                  <a16:creationId xmlns:a16="http://schemas.microsoft.com/office/drawing/2014/main" id="{423D4D08-6B65-4255-9086-A38956B8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31"/>
              <a:ext cx="4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Lassie</a:t>
              </a:r>
            </a:p>
          </p:txBody>
        </p:sp>
        <p:sp>
          <p:nvSpPr>
            <p:cNvPr id="12325" name="Oval 16">
              <a:extLst>
                <a:ext uri="{FF2B5EF4-FFF2-40B4-BE49-F238E27FC236}">
                  <a16:creationId xmlns:a16="http://schemas.microsoft.com/office/drawing/2014/main" id="{E1D47283-0496-4B2A-A341-8C8C5E8B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48" cy="48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9AD8"/>
                </a:solidFill>
              </a:endParaRPr>
            </a:p>
          </p:txBody>
        </p:sp>
      </p:grpSp>
      <p:sp>
        <p:nvSpPr>
          <p:cNvPr id="12303" name="Oval 17">
            <a:extLst>
              <a:ext uri="{FF2B5EF4-FFF2-40B4-BE49-F238E27FC236}">
                <a16:creationId xmlns:a16="http://schemas.microsoft.com/office/drawing/2014/main" id="{176B310B-4E96-4FFB-9CE0-50E67FD8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200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3AC4CD59-B883-432B-8F3D-2DF68F73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24200"/>
            <a:ext cx="960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2305" name="Text Box 21">
            <a:extLst>
              <a:ext uri="{FF2B5EF4-FFF2-40B4-BE49-F238E27FC236}">
                <a16:creationId xmlns:a16="http://schemas.microsoft.com/office/drawing/2014/main" id="{4AC4B64B-8FAA-439E-A1A2-37C83915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886200"/>
            <a:ext cx="960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2306" name="Oval 22">
            <a:extLst>
              <a:ext uri="{FF2B5EF4-FFF2-40B4-BE49-F238E27FC236}">
                <a16:creationId xmlns:a16="http://schemas.microsoft.com/office/drawing/2014/main" id="{398DF6C2-E1D3-4E1C-8DD3-A849730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9512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7" name="Oval 24">
            <a:extLst>
              <a:ext uri="{FF2B5EF4-FFF2-40B4-BE49-F238E27FC236}">
                <a16:creationId xmlns:a16="http://schemas.microsoft.com/office/drawing/2014/main" id="{3765411B-9457-4DC1-9BDD-8984B7D1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8" name="Oval 25">
            <a:extLst>
              <a:ext uri="{FF2B5EF4-FFF2-40B4-BE49-F238E27FC236}">
                <a16:creationId xmlns:a16="http://schemas.microsoft.com/office/drawing/2014/main" id="{FCCC1137-9B82-4A85-ABFA-B8ADB916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9" name="Oval 26">
            <a:extLst>
              <a:ext uri="{FF2B5EF4-FFF2-40B4-BE49-F238E27FC236}">
                <a16:creationId xmlns:a16="http://schemas.microsoft.com/office/drawing/2014/main" id="{FADC9C72-0E67-4349-AA05-23E7D23C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0" name="Oval 27">
            <a:extLst>
              <a:ext uri="{FF2B5EF4-FFF2-40B4-BE49-F238E27FC236}">
                <a16:creationId xmlns:a16="http://schemas.microsoft.com/office/drawing/2014/main" id="{9D57521D-C44C-40FA-B91F-A7C42045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1" name="Oval 28">
            <a:extLst>
              <a:ext uri="{FF2B5EF4-FFF2-40B4-BE49-F238E27FC236}">
                <a16:creationId xmlns:a16="http://schemas.microsoft.com/office/drawing/2014/main" id="{32523E7F-69A8-460E-B286-E069DC4B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2" name="Oval 29">
            <a:extLst>
              <a:ext uri="{FF2B5EF4-FFF2-40B4-BE49-F238E27FC236}">
                <a16:creationId xmlns:a16="http://schemas.microsoft.com/office/drawing/2014/main" id="{3719B439-15B5-4089-B8DF-7617AB49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3" name="Oval 30">
            <a:extLst>
              <a:ext uri="{FF2B5EF4-FFF2-40B4-BE49-F238E27FC236}">
                <a16:creationId xmlns:a16="http://schemas.microsoft.com/office/drawing/2014/main" id="{8207CE44-A28F-48F5-AB16-0B29F373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4" name="Oval 31">
            <a:extLst>
              <a:ext uri="{FF2B5EF4-FFF2-40B4-BE49-F238E27FC236}">
                <a16:creationId xmlns:a16="http://schemas.microsoft.com/office/drawing/2014/main" id="{ED08F016-A288-4674-87CF-54CAA78F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5" name="Oval 32">
            <a:extLst>
              <a:ext uri="{FF2B5EF4-FFF2-40B4-BE49-F238E27FC236}">
                <a16:creationId xmlns:a16="http://schemas.microsoft.com/office/drawing/2014/main" id="{F2F5AB21-A8F4-4DFE-A3BB-98DD10D5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6" name="Oval 33">
            <a:extLst>
              <a:ext uri="{FF2B5EF4-FFF2-40B4-BE49-F238E27FC236}">
                <a16:creationId xmlns:a16="http://schemas.microsoft.com/office/drawing/2014/main" id="{A8F389CC-EA55-4F94-A160-08EB07B6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7" name="Oval 34">
            <a:extLst>
              <a:ext uri="{FF2B5EF4-FFF2-40B4-BE49-F238E27FC236}">
                <a16:creationId xmlns:a16="http://schemas.microsoft.com/office/drawing/2014/main" id="{17938994-2311-4F2B-94B4-82CCE476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8" name="Oval 35">
            <a:extLst>
              <a:ext uri="{FF2B5EF4-FFF2-40B4-BE49-F238E27FC236}">
                <a16:creationId xmlns:a16="http://schemas.microsoft.com/office/drawing/2014/main" id="{0C3F3833-588E-4D9F-9260-77C23DE5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9" name="Oval 36">
            <a:extLst>
              <a:ext uri="{FF2B5EF4-FFF2-40B4-BE49-F238E27FC236}">
                <a16:creationId xmlns:a16="http://schemas.microsoft.com/office/drawing/2014/main" id="{2E91C669-44D7-47A9-AFA7-64776806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0" name="Oval 37">
            <a:extLst>
              <a:ext uri="{FF2B5EF4-FFF2-40B4-BE49-F238E27FC236}">
                <a16:creationId xmlns:a16="http://schemas.microsoft.com/office/drawing/2014/main" id="{A0F579DC-9AC4-4668-8625-E19506D7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1" name="Oval 38">
            <a:extLst>
              <a:ext uri="{FF2B5EF4-FFF2-40B4-BE49-F238E27FC236}">
                <a16:creationId xmlns:a16="http://schemas.microsoft.com/office/drawing/2014/main" id="{D3BE3400-FAA2-4479-831F-C105ED67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2" name="Oval 39">
            <a:extLst>
              <a:ext uri="{FF2B5EF4-FFF2-40B4-BE49-F238E27FC236}">
                <a16:creationId xmlns:a16="http://schemas.microsoft.com/office/drawing/2014/main" id="{B7C5850C-2F04-4ACA-8ABB-1464CE91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3" name="Line 40">
            <a:extLst>
              <a:ext uri="{FF2B5EF4-FFF2-40B4-BE49-F238E27FC236}">
                <a16:creationId xmlns:a16="http://schemas.microsoft.com/office/drawing/2014/main" id="{93441B56-0708-44C2-85C1-2513C3CCF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>
            <a:extLst>
              <a:ext uri="{FF2B5EF4-FFF2-40B4-BE49-F238E27FC236}">
                <a16:creationId xmlns:a16="http://schemas.microsoft.com/office/drawing/2014/main" id="{F68E4E22-9868-4321-BF06-1E5F96C2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1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D7928B9C-B3BB-40C6-95C9-2D89E82BAEA0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8">
            <a:extLst>
              <a:ext uri="{FF2B5EF4-FFF2-40B4-BE49-F238E27FC236}">
                <a16:creationId xmlns:a16="http://schemas.microsoft.com/office/drawing/2014/main" id="{7365FED2-23FA-4444-B67C-EF81D439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3317" name="Oval 21">
            <a:extLst>
              <a:ext uri="{FF2B5EF4-FFF2-40B4-BE49-F238E27FC236}">
                <a16:creationId xmlns:a16="http://schemas.microsoft.com/office/drawing/2014/main" id="{651C36D5-FAAE-4D06-BC9A-E2275753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8" name="Oval 22">
            <a:extLst>
              <a:ext uri="{FF2B5EF4-FFF2-40B4-BE49-F238E27FC236}">
                <a16:creationId xmlns:a16="http://schemas.microsoft.com/office/drawing/2014/main" id="{B2A45302-27E7-4E85-A5F6-2DBCC65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9" name="Oval 23">
            <a:extLst>
              <a:ext uri="{FF2B5EF4-FFF2-40B4-BE49-F238E27FC236}">
                <a16:creationId xmlns:a16="http://schemas.microsoft.com/office/drawing/2014/main" id="{6135511C-ECA0-45A8-8A4C-A6E1A780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0" name="Oval 24">
            <a:extLst>
              <a:ext uri="{FF2B5EF4-FFF2-40B4-BE49-F238E27FC236}">
                <a16:creationId xmlns:a16="http://schemas.microsoft.com/office/drawing/2014/main" id="{AB2074D6-E505-4BCA-823E-A5F1B997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1" name="Oval 25">
            <a:extLst>
              <a:ext uri="{FF2B5EF4-FFF2-40B4-BE49-F238E27FC236}">
                <a16:creationId xmlns:a16="http://schemas.microsoft.com/office/drawing/2014/main" id="{327E9BF2-A3F4-403A-8887-0104BF5A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2" name="Oval 26">
            <a:extLst>
              <a:ext uri="{FF2B5EF4-FFF2-40B4-BE49-F238E27FC236}">
                <a16:creationId xmlns:a16="http://schemas.microsoft.com/office/drawing/2014/main" id="{57EC000D-85C1-490F-8E0A-CE1D0D08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3" name="Oval 27">
            <a:extLst>
              <a:ext uri="{FF2B5EF4-FFF2-40B4-BE49-F238E27FC236}">
                <a16:creationId xmlns:a16="http://schemas.microsoft.com/office/drawing/2014/main" id="{D8FCB198-913C-4F22-B433-FFFEAB56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4" name="Oval 28">
            <a:extLst>
              <a:ext uri="{FF2B5EF4-FFF2-40B4-BE49-F238E27FC236}">
                <a16:creationId xmlns:a16="http://schemas.microsoft.com/office/drawing/2014/main" id="{64F31B66-9A0F-4334-9022-AAA0EBCF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5" name="Oval 29">
            <a:extLst>
              <a:ext uri="{FF2B5EF4-FFF2-40B4-BE49-F238E27FC236}">
                <a16:creationId xmlns:a16="http://schemas.microsoft.com/office/drawing/2014/main" id="{96C364F4-9E61-4684-BEEC-F23A931D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6" name="Oval 30">
            <a:extLst>
              <a:ext uri="{FF2B5EF4-FFF2-40B4-BE49-F238E27FC236}">
                <a16:creationId xmlns:a16="http://schemas.microsoft.com/office/drawing/2014/main" id="{29753C88-E94D-475B-96ED-8C69D76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7" name="Oval 31">
            <a:extLst>
              <a:ext uri="{FF2B5EF4-FFF2-40B4-BE49-F238E27FC236}">
                <a16:creationId xmlns:a16="http://schemas.microsoft.com/office/drawing/2014/main" id="{4FCD7DCB-54E8-459F-8184-56E660D7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8" name="Oval 32">
            <a:extLst>
              <a:ext uri="{FF2B5EF4-FFF2-40B4-BE49-F238E27FC236}">
                <a16:creationId xmlns:a16="http://schemas.microsoft.com/office/drawing/2014/main" id="{87FB65A5-9BCE-4C54-A590-2F2EC38D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9" name="Oval 33">
            <a:extLst>
              <a:ext uri="{FF2B5EF4-FFF2-40B4-BE49-F238E27FC236}">
                <a16:creationId xmlns:a16="http://schemas.microsoft.com/office/drawing/2014/main" id="{2D76BFB9-00CA-481F-947D-5576D446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0" name="Oval 34">
            <a:extLst>
              <a:ext uri="{FF2B5EF4-FFF2-40B4-BE49-F238E27FC236}">
                <a16:creationId xmlns:a16="http://schemas.microsoft.com/office/drawing/2014/main" id="{27F2005F-4929-4210-B2AC-B7491034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1" name="Oval 35">
            <a:extLst>
              <a:ext uri="{FF2B5EF4-FFF2-40B4-BE49-F238E27FC236}">
                <a16:creationId xmlns:a16="http://schemas.microsoft.com/office/drawing/2014/main" id="{DC0B529F-971E-4525-AF4A-2A12A753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2" name="Oval 36">
            <a:extLst>
              <a:ext uri="{FF2B5EF4-FFF2-40B4-BE49-F238E27FC236}">
                <a16:creationId xmlns:a16="http://schemas.microsoft.com/office/drawing/2014/main" id="{3A829508-5B65-4190-B1D7-FEE54E02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3" name="Line 37">
            <a:extLst>
              <a:ext uri="{FF2B5EF4-FFF2-40B4-BE49-F238E27FC236}">
                <a16:creationId xmlns:a16="http://schemas.microsoft.com/office/drawing/2014/main" id="{EDEFCD34-6019-46B0-B8B7-E21D0E526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Freeform 40">
            <a:extLst>
              <a:ext uri="{FF2B5EF4-FFF2-40B4-BE49-F238E27FC236}">
                <a16:creationId xmlns:a16="http://schemas.microsoft.com/office/drawing/2014/main" id="{E7520500-35F1-4CB8-9C7A-1C60BC1EE6B6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41">
            <a:extLst>
              <a:ext uri="{FF2B5EF4-FFF2-40B4-BE49-F238E27FC236}">
                <a16:creationId xmlns:a16="http://schemas.microsoft.com/office/drawing/2014/main" id="{74B45B6E-D5C8-4BCD-A1AA-A4EF2230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244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2</a:t>
            </a:r>
          </a:p>
        </p:txBody>
      </p:sp>
      <p:sp>
        <p:nvSpPr>
          <p:cNvPr id="13336" name="Oval 42">
            <a:extLst>
              <a:ext uri="{FF2B5EF4-FFF2-40B4-BE49-F238E27FC236}">
                <a16:creationId xmlns:a16="http://schemas.microsoft.com/office/drawing/2014/main" id="{8520F84F-4CCA-48BD-B87D-72772F44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7" name="Oval 43">
            <a:extLst>
              <a:ext uri="{FF2B5EF4-FFF2-40B4-BE49-F238E27FC236}">
                <a16:creationId xmlns:a16="http://schemas.microsoft.com/office/drawing/2014/main" id="{F9FA743F-C371-4FD7-A8A0-CA8A76A8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8" name="Oval 44">
            <a:extLst>
              <a:ext uri="{FF2B5EF4-FFF2-40B4-BE49-F238E27FC236}">
                <a16:creationId xmlns:a16="http://schemas.microsoft.com/office/drawing/2014/main" id="{FAAEA9E8-AC3D-4469-BA2C-72BB5D44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9" name="Oval 45">
            <a:extLst>
              <a:ext uri="{FF2B5EF4-FFF2-40B4-BE49-F238E27FC236}">
                <a16:creationId xmlns:a16="http://schemas.microsoft.com/office/drawing/2014/main" id="{CE696D77-6D4A-4C2E-954E-0F7A92A7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0" name="Oval 46">
            <a:extLst>
              <a:ext uri="{FF2B5EF4-FFF2-40B4-BE49-F238E27FC236}">
                <a16:creationId xmlns:a16="http://schemas.microsoft.com/office/drawing/2014/main" id="{21814292-60D5-41BA-AB54-9CB7AA0B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1" name="Oval 47">
            <a:extLst>
              <a:ext uri="{FF2B5EF4-FFF2-40B4-BE49-F238E27FC236}">
                <a16:creationId xmlns:a16="http://schemas.microsoft.com/office/drawing/2014/main" id="{8B21E76A-D493-4370-BA0B-C2CB077F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2" name="Oval 48">
            <a:extLst>
              <a:ext uri="{FF2B5EF4-FFF2-40B4-BE49-F238E27FC236}">
                <a16:creationId xmlns:a16="http://schemas.microsoft.com/office/drawing/2014/main" id="{25637F08-1C21-4192-880F-BF15CFBA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3" name="Oval 49">
            <a:extLst>
              <a:ext uri="{FF2B5EF4-FFF2-40B4-BE49-F238E27FC236}">
                <a16:creationId xmlns:a16="http://schemas.microsoft.com/office/drawing/2014/main" id="{68C7A61F-E8E0-484B-A3B7-24298F0B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4" name="Oval 50">
            <a:extLst>
              <a:ext uri="{FF2B5EF4-FFF2-40B4-BE49-F238E27FC236}">
                <a16:creationId xmlns:a16="http://schemas.microsoft.com/office/drawing/2014/main" id="{86719E25-E66E-473F-A4FD-34FA4FD2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5" name="Oval 51">
            <a:extLst>
              <a:ext uri="{FF2B5EF4-FFF2-40B4-BE49-F238E27FC236}">
                <a16:creationId xmlns:a16="http://schemas.microsoft.com/office/drawing/2014/main" id="{555FC227-C3AF-4BAD-AA1B-2830A8BB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6" name="Oval 52">
            <a:extLst>
              <a:ext uri="{FF2B5EF4-FFF2-40B4-BE49-F238E27FC236}">
                <a16:creationId xmlns:a16="http://schemas.microsoft.com/office/drawing/2014/main" id="{003527EC-8BF8-43D1-BC57-230779C1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7" name="Oval 53">
            <a:extLst>
              <a:ext uri="{FF2B5EF4-FFF2-40B4-BE49-F238E27FC236}">
                <a16:creationId xmlns:a16="http://schemas.microsoft.com/office/drawing/2014/main" id="{CE8099D6-5DE0-4D81-926A-FF71B17C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8" name="Oval 54">
            <a:extLst>
              <a:ext uri="{FF2B5EF4-FFF2-40B4-BE49-F238E27FC236}">
                <a16:creationId xmlns:a16="http://schemas.microsoft.com/office/drawing/2014/main" id="{EB634433-671F-427E-83AA-37668358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9" name="Oval 55">
            <a:extLst>
              <a:ext uri="{FF2B5EF4-FFF2-40B4-BE49-F238E27FC236}">
                <a16:creationId xmlns:a16="http://schemas.microsoft.com/office/drawing/2014/main" id="{CE3FF909-73C8-4320-AD4C-E2CD75F2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0" name="Oval 56">
            <a:extLst>
              <a:ext uri="{FF2B5EF4-FFF2-40B4-BE49-F238E27FC236}">
                <a16:creationId xmlns:a16="http://schemas.microsoft.com/office/drawing/2014/main" id="{19132A54-4633-4E9C-9DCA-AA74DAC6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1" name="Oval 57">
            <a:extLst>
              <a:ext uri="{FF2B5EF4-FFF2-40B4-BE49-F238E27FC236}">
                <a16:creationId xmlns:a16="http://schemas.microsoft.com/office/drawing/2014/main" id="{3738FE5C-E9CD-4CBD-ABCA-3E5FFCDA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2" name="Freeform 58">
            <a:extLst>
              <a:ext uri="{FF2B5EF4-FFF2-40B4-BE49-F238E27FC236}">
                <a16:creationId xmlns:a16="http://schemas.microsoft.com/office/drawing/2014/main" id="{BAD859C5-65F2-4931-A4CF-5DD921F392A6}"/>
              </a:ext>
            </a:extLst>
          </p:cNvPr>
          <p:cNvSpPr>
            <a:spLocks/>
          </p:cNvSpPr>
          <p:nvPr/>
        </p:nvSpPr>
        <p:spPr bwMode="auto">
          <a:xfrm>
            <a:off x="6438900" y="1219200"/>
            <a:ext cx="1104900" cy="3657600"/>
          </a:xfrm>
          <a:custGeom>
            <a:avLst/>
            <a:gdLst>
              <a:gd name="T0" fmla="*/ 2147483646 w 696"/>
              <a:gd name="T1" fmla="*/ 0 h 2304"/>
              <a:gd name="T2" fmla="*/ 2147483646 w 696"/>
              <a:gd name="T3" fmla="*/ 2147483646 h 2304"/>
              <a:gd name="T4" fmla="*/ 2147483646 w 696"/>
              <a:gd name="T5" fmla="*/ 2147483646 h 2304"/>
              <a:gd name="T6" fmla="*/ 2147483646 w 696"/>
              <a:gd name="T7" fmla="*/ 2147483646 h 2304"/>
              <a:gd name="T8" fmla="*/ 2147483646 w 696"/>
              <a:gd name="T9" fmla="*/ 2147483646 h 2304"/>
              <a:gd name="T10" fmla="*/ 2147483646 w 696"/>
              <a:gd name="T11" fmla="*/ 2147483646 h 2304"/>
              <a:gd name="T12" fmla="*/ 2147483646 w 696"/>
              <a:gd name="T13" fmla="*/ 2147483646 h 2304"/>
              <a:gd name="T14" fmla="*/ 2147483646 w 696"/>
              <a:gd name="T15" fmla="*/ 2147483646 h 2304"/>
              <a:gd name="T16" fmla="*/ 2147483646 w 696"/>
              <a:gd name="T17" fmla="*/ 2147483646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" h="2304">
                <a:moveTo>
                  <a:pt x="696" y="0"/>
                </a:moveTo>
                <a:cubicBezTo>
                  <a:pt x="612" y="148"/>
                  <a:pt x="528" y="296"/>
                  <a:pt x="504" y="432"/>
                </a:cubicBezTo>
                <a:cubicBezTo>
                  <a:pt x="480" y="568"/>
                  <a:pt x="624" y="712"/>
                  <a:pt x="552" y="816"/>
                </a:cubicBezTo>
                <a:cubicBezTo>
                  <a:pt x="480" y="920"/>
                  <a:pt x="144" y="944"/>
                  <a:pt x="72" y="1056"/>
                </a:cubicBezTo>
                <a:cubicBezTo>
                  <a:pt x="0" y="1168"/>
                  <a:pt x="48" y="1392"/>
                  <a:pt x="120" y="1488"/>
                </a:cubicBezTo>
                <a:cubicBezTo>
                  <a:pt x="192" y="1584"/>
                  <a:pt x="464" y="1536"/>
                  <a:pt x="504" y="1632"/>
                </a:cubicBezTo>
                <a:cubicBezTo>
                  <a:pt x="544" y="1728"/>
                  <a:pt x="424" y="1976"/>
                  <a:pt x="360" y="2064"/>
                </a:cubicBezTo>
                <a:cubicBezTo>
                  <a:pt x="296" y="2152"/>
                  <a:pt x="160" y="2120"/>
                  <a:pt x="120" y="2160"/>
                </a:cubicBezTo>
                <a:cubicBezTo>
                  <a:pt x="80" y="2200"/>
                  <a:pt x="100" y="2252"/>
                  <a:pt x="120" y="2304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Text Box 59">
            <a:extLst>
              <a:ext uri="{FF2B5EF4-FFF2-40B4-BE49-F238E27FC236}">
                <a16:creationId xmlns:a16="http://schemas.microsoft.com/office/drawing/2014/main" id="{C634D934-945E-44F4-92AE-DF06F5F2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Separation created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by differentiae</a:t>
            </a:r>
          </a:p>
        </p:txBody>
      </p:sp>
      <p:cxnSp>
        <p:nvCxnSpPr>
          <p:cNvPr id="13354" name="AutoShape 60">
            <a:extLst>
              <a:ext uri="{FF2B5EF4-FFF2-40B4-BE49-F238E27FC236}">
                <a16:creationId xmlns:a16="http://schemas.microsoft.com/office/drawing/2014/main" id="{468CA34A-1662-4F02-8C42-5A025BC24931}"/>
              </a:ext>
            </a:extLst>
          </p:cNvPr>
          <p:cNvCxnSpPr>
            <a:cxnSpLocks noChangeShapeType="1"/>
            <a:stCxn id="13352" idx="8"/>
            <a:endCxn id="13353" idx="1"/>
          </p:cNvCxnSpPr>
          <p:nvPr/>
        </p:nvCxnSpPr>
        <p:spPr bwMode="auto">
          <a:xfrm rot="16200000" flipH="1">
            <a:off x="6415087" y="5105401"/>
            <a:ext cx="657225" cy="228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Text Box 61">
            <a:extLst>
              <a:ext uri="{FF2B5EF4-FFF2-40B4-BE49-F238E27FC236}">
                <a16:creationId xmlns:a16="http://schemas.microsoft.com/office/drawing/2014/main" id="{8C435194-728E-4970-93AF-C19EBE05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A57286D0-85AA-4ECE-8B3C-D79337122EF9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36D37825-D9A3-48FD-89EF-FFBBF43B4A8C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0CE7DDAF-E84E-458F-B895-8C40C3ACB2AA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C2D35A2A-9769-441F-BCD5-00E6CDE79A62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C9410E8-440A-4694-AF0C-B773E440D282}"/>
              </a:ext>
            </a:extLst>
          </p:cNvPr>
          <p:cNvSpPr>
            <a:spLocks/>
          </p:cNvSpPr>
          <p:nvPr/>
        </p:nvSpPr>
        <p:spPr bwMode="auto">
          <a:xfrm>
            <a:off x="60198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D0C5CE8B-BCEA-4086-B625-A2CB6B268BC8}"/>
              </a:ext>
            </a:extLst>
          </p:cNvPr>
          <p:cNvSpPr>
            <a:spLocks/>
          </p:cNvSpPr>
          <p:nvPr/>
        </p:nvSpPr>
        <p:spPr bwMode="auto">
          <a:xfrm>
            <a:off x="66802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F2380275-62F6-44E5-9EF6-83301D2B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765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ECD3BBC8-A8C2-45E1-A22C-AFC82D26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77C3E54-A8CB-4C92-8D04-1B697470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4384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2F485952-CE3D-47F8-86DB-657026BF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3622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052BD627-094E-462C-B228-72B6E34D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52775"/>
            <a:ext cx="116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F2EDC7A0-D438-46BA-B09F-7EB0C394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98925"/>
            <a:ext cx="1516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Living thing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25C5481B-AD94-425F-93C1-A424F408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2590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Lassie</a:t>
            </a:r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A1DEF557-4F1C-4308-AF62-8CA699D0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2" name="Oval 16">
            <a:extLst>
              <a:ext uri="{FF2B5EF4-FFF2-40B4-BE49-F238E27FC236}">
                <a16:creationId xmlns:a16="http://schemas.microsoft.com/office/drawing/2014/main" id="{7A70AC4C-AF8C-4299-BE37-273994EF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9718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D90FEAE5-840F-4858-B099-E49E43E3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860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6974B2CE-E86C-4190-82AF-55BF0EF8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845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A1707CA7-81E7-4A7A-9CE8-5A5EC4A9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988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0BC36B66-0D4F-449D-A42E-7ECBB58E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F93885CD-A180-4181-B3C3-CFE19D7D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7B6629C8-CFD9-45A7-921E-DD8620FF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FB943E23-8105-4C29-BD58-6FFEB4F6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D333041F-29C0-44DC-B2DF-95DAA347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1" name="Oval 25">
            <a:extLst>
              <a:ext uri="{FF2B5EF4-FFF2-40B4-BE49-F238E27FC236}">
                <a16:creationId xmlns:a16="http://schemas.microsoft.com/office/drawing/2014/main" id="{87BDEF62-463C-4AFD-86CC-E9939046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4133FFCE-7D12-4DD4-BB29-9164188A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3" name="Oval 27">
            <a:extLst>
              <a:ext uri="{FF2B5EF4-FFF2-40B4-BE49-F238E27FC236}">
                <a16:creationId xmlns:a16="http://schemas.microsoft.com/office/drawing/2014/main" id="{4B1BD562-B75E-48C0-BEC9-89E3C610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4" name="Oval 28">
            <a:extLst>
              <a:ext uri="{FF2B5EF4-FFF2-40B4-BE49-F238E27FC236}">
                <a16:creationId xmlns:a16="http://schemas.microsoft.com/office/drawing/2014/main" id="{05C43D7C-F412-4408-A40A-4DF46229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6713767A-9B6A-488C-B6F1-34D07B61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7B879B6D-80D7-449F-9A22-A0B52C84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7" name="Oval 31">
            <a:extLst>
              <a:ext uri="{FF2B5EF4-FFF2-40B4-BE49-F238E27FC236}">
                <a16:creationId xmlns:a16="http://schemas.microsoft.com/office/drawing/2014/main" id="{3F2C9BCF-6D3D-43B0-A04B-0265E0A5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:a16="http://schemas.microsoft.com/office/drawing/2014/main" id="{C0FA8C8D-C6B4-4DF6-B553-8BECEF19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F0F9A62C-05C5-44E4-BA99-4C62A6EC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A77EDE54-805C-40A4-A56A-D30DEB92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1" name="Oval 35">
            <a:extLst>
              <a:ext uri="{FF2B5EF4-FFF2-40B4-BE49-F238E27FC236}">
                <a16:creationId xmlns:a16="http://schemas.microsoft.com/office/drawing/2014/main" id="{8ABE848B-742A-402F-8845-26CCAB9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FD0C5251-3070-401B-B4AF-F415E74D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5B0EC10-7219-4A0A-AEBE-185AC80C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762000"/>
            <a:ext cx="1287462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shapes-top.sadl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51FCAE3-B51C-41D1-A938-D640A95E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1614488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shapes-specific.sadl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EDC06F5-1A0E-4187-BBB8-AE0F64DA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362200"/>
            <a:ext cx="1336675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shape-rules.sadl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6429DE4-416C-4AC3-8432-0BEC9F78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00400"/>
            <a:ext cx="130810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shapes-test.sadl</a:t>
            </a:r>
          </a:p>
        </p:txBody>
      </p: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0AEBB381-037C-4584-9645-FDF722BB873D}"/>
              </a:ext>
            </a:extLst>
          </p:cNvPr>
          <p:cNvCxnSpPr>
            <a:cxnSpLocks noChangeShapeType="1"/>
            <a:stCxn id="15362" idx="2"/>
            <a:endCxn id="15363" idx="0"/>
          </p:cNvCxnSpPr>
          <p:nvPr/>
        </p:nvCxnSpPr>
        <p:spPr bwMode="auto">
          <a:xfrm>
            <a:off x="3703638" y="1076325"/>
            <a:ext cx="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D710BC13-6D96-4E3F-94BB-3F419D9A235A}"/>
              </a:ext>
            </a:extLst>
          </p:cNvPr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3703638" y="1838325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13198993-16BA-41D4-9E40-AD44A86A8C74}"/>
              </a:ext>
            </a:extLst>
          </p:cNvPr>
          <p:cNvCxnSpPr>
            <a:cxnSpLocks noChangeShapeType="1"/>
            <a:stCxn id="15364" idx="2"/>
            <a:endCxn id="15365" idx="0"/>
          </p:cNvCxnSpPr>
          <p:nvPr/>
        </p:nvCxnSpPr>
        <p:spPr bwMode="auto">
          <a:xfrm flipH="1">
            <a:off x="3702050" y="2676525"/>
            <a:ext cx="1588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>
            <a:extLst>
              <a:ext uri="{FF2B5EF4-FFF2-40B4-BE49-F238E27FC236}">
                <a16:creationId xmlns:a16="http://schemas.microsoft.com/office/drawing/2014/main" id="{E2AE5F34-6052-46FA-8B41-8A8E899C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38A64E08-565F-4019-8EF9-E56A748D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D7509DAE-58ED-4A3C-A1C5-5A7BED0A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286959-B983-49A9-8407-C6F818BE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4BCD9CDE-3020-434A-A3BD-C937F434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C3907BFA-6F3D-4C4A-9492-9FB06D86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BC9A7D75-B8F4-4F35-B5F8-3F45EDA75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817EFFE-FC95-406F-9F73-5E6591BF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719B5C2-DE22-4FE3-A0D4-E5FD1134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EDBF8582-837A-4522-8F71-77EDF0D0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03E57786-1DB7-4584-B645-A3C06C659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27C544AA-0514-4860-8E77-B02FE23E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88A01D2E-4218-46AA-A039-A8883E39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35578E70-1A04-4E51-AD90-A7ED4519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A3156892-7B6C-4E86-AFE0-33F1A99BF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15E943C-30FB-44F8-94DC-182A2DB8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0F51E220-F248-4352-9EF2-1A2B924A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30548F98-3ECC-423F-9B45-3AA366D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340D725B-6935-4F61-B725-399A47B6C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64B1505-1002-49DF-8BD2-A1C2B5E6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ACCA9C4F-9BA3-453E-9420-223F309C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02CD41B1-A6FA-43CA-BDA5-92043E4C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BBE4FD21-D6BB-4B98-AEBB-318B6ADA3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C5A09E94-A400-49D8-9642-E05C160B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3C8AF0B0-E752-42CF-85C5-7479C0F3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E446A810-9A00-4AC9-8644-8672DDDE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C5DE7A9D-1F03-4793-A36E-EF0967D4B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271CE5F2-0652-49A4-8075-70A7A64B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D9BBB8BB-7AC3-4142-827F-F2E84C78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A92DB05D-F37F-453D-A1B1-B036356A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5328022F-CE47-4E29-BB72-5C8558C0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5AA22533-888B-4E12-B564-D6F0BAAAA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D67CD6-8D22-4238-839E-60E2EFF1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DDB66B9A-FD0E-4895-81C2-9B108025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59379DDB-5017-4B8A-A128-245A9751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52239C0-3B1C-4DDF-851B-963BDCCE9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0249C0C-A493-4A1B-B992-2E68FAB8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2ABB2D4E-434D-4074-9265-22BF29B6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3987D364-A8E5-42E1-8C65-5FBB4713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0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(Son)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5102AF03-5073-4517-9CD3-956C328B2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8A9DD4D-687A-4513-9961-3BF52DFF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61B71A7F-C9BE-47F1-A67C-3E8F4C87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7A294C51-71FE-42F6-8A9C-62B620B8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528144FB-40F6-46ED-B794-2D74FE51A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960B02C6-C479-4985-A746-5865A1C3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C9A0BDA4-AD9C-4662-AFD0-31F21087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E4413F2A-05F9-443F-8A65-448E82CD6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46CBAE19-655E-4EF9-BFB3-A54E4D148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205F0ABA-BC3A-42BD-A787-A500D1AC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04013DBA-D008-40E2-8418-F386778F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ABEC72A-80F7-49C9-A9A3-CA28154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AED0F4D8-9821-40C2-9B0F-37319F7F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9F242A96-F848-4BDB-8F4B-F5703163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181021A0-4418-4CC0-BCFF-450CC0DB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23A8B2AC-ACBC-4DBB-B63F-1E619A23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143000"/>
            <a:ext cx="649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(Child)</a:t>
            </a: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488C7A2-D8E3-4E8F-B36D-B9A3B4B1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3AB96BAB-32F0-429D-A951-9E1F4E10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1333C683-247F-4F09-A6D3-B54B1F48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B68E3C2E-6F41-4827-9738-DC786204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B0589819-3601-40F2-984D-8FE417CB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65A23A84-CF94-4B6F-9C5E-F9B61025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>
            <a:extLst>
              <a:ext uri="{FF2B5EF4-FFF2-40B4-BE49-F238E27FC236}">
                <a16:creationId xmlns:a16="http://schemas.microsoft.com/office/drawing/2014/main" id="{E4EF0027-A295-44A1-B605-05787A53F4A5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371600"/>
            <a:ext cx="1158875" cy="1371600"/>
            <a:chOff x="710" y="864"/>
            <a:chExt cx="730" cy="864"/>
          </a:xfrm>
        </p:grpSpPr>
        <p:pic>
          <p:nvPicPr>
            <p:cNvPr id="18468" name="Picture 3">
              <a:extLst>
                <a:ext uri="{FF2B5EF4-FFF2-40B4-BE49-F238E27FC236}">
                  <a16:creationId xmlns:a16="http://schemas.microsoft.com/office/drawing/2014/main" id="{F011166F-FC00-43E7-9E78-5FF44CE2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64"/>
              <a:ext cx="720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69" name="Text Box 4">
              <a:extLst>
                <a:ext uri="{FF2B5EF4-FFF2-40B4-BE49-F238E27FC236}">
                  <a16:creationId xmlns:a16="http://schemas.microsoft.com/office/drawing/2014/main" id="{40442A53-AB3A-4272-A3AF-1654A2D2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516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SADL-IDE</a:t>
              </a:r>
            </a:p>
          </p:txBody>
        </p:sp>
      </p:grpSp>
      <p:sp>
        <p:nvSpPr>
          <p:cNvPr id="18435" name="Text Box 6">
            <a:extLst>
              <a:ext uri="{FF2B5EF4-FFF2-40B4-BE49-F238E27FC236}">
                <a16:creationId xmlns:a16="http://schemas.microsoft.com/office/drawing/2014/main" id="{BD7E0A77-6A4F-4B17-BF2F-FB2DE58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625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Local Disk</a:t>
            </a:r>
          </a:p>
        </p:txBody>
      </p:sp>
      <p:sp>
        <p:nvSpPr>
          <p:cNvPr id="18436" name="Text Box 11">
            <a:extLst>
              <a:ext uri="{FF2B5EF4-FFF2-40B4-BE49-F238E27FC236}">
                <a16:creationId xmlns:a16="http://schemas.microsoft.com/office/drawing/2014/main" id="{F79BC9F6-50AD-44F4-AACE-5C8E55FF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62877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Repository,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e.g, CVS</a:t>
            </a:r>
          </a:p>
        </p:txBody>
      </p:sp>
      <p:grpSp>
        <p:nvGrpSpPr>
          <p:cNvPr id="18437" name="Group 21">
            <a:extLst>
              <a:ext uri="{FF2B5EF4-FFF2-40B4-BE49-F238E27FC236}">
                <a16:creationId xmlns:a16="http://schemas.microsoft.com/office/drawing/2014/main" id="{FBCE8E02-C555-4363-B394-BC1256DAB834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2514600"/>
            <a:ext cx="949325" cy="1111250"/>
            <a:chOff x="2042" y="1584"/>
            <a:chExt cx="598" cy="700"/>
          </a:xfrm>
        </p:grpSpPr>
        <p:sp>
          <p:nvSpPr>
            <p:cNvPr id="18465" name="AutoShape 2">
              <a:extLst>
                <a:ext uri="{FF2B5EF4-FFF2-40B4-BE49-F238E27FC236}">
                  <a16:creationId xmlns:a16="http://schemas.microsoft.com/office/drawing/2014/main" id="{5EC9EC42-6655-4D04-A4BA-1E972E5D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6" name="Text Box 17">
              <a:extLst>
                <a:ext uri="{FF2B5EF4-FFF2-40B4-BE49-F238E27FC236}">
                  <a16:creationId xmlns:a16="http://schemas.microsoft.com/office/drawing/2014/main" id="{DAF8B478-3BBC-4DD2-928E-59B29622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7" name="Line 20">
              <a:extLst>
                <a:ext uri="{FF2B5EF4-FFF2-40B4-BE49-F238E27FC236}">
                  <a16:creationId xmlns:a16="http://schemas.microsoft.com/office/drawing/2014/main" id="{58DF0826-7FF2-47DC-B882-5D95313D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22">
            <a:extLst>
              <a:ext uri="{FF2B5EF4-FFF2-40B4-BE49-F238E27FC236}">
                <a16:creationId xmlns:a16="http://schemas.microsoft.com/office/drawing/2014/main" id="{91E362C7-6A57-490F-9371-A2DCB886495E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533400"/>
            <a:ext cx="949325" cy="1111250"/>
            <a:chOff x="2042" y="1584"/>
            <a:chExt cx="598" cy="700"/>
          </a:xfrm>
        </p:grpSpPr>
        <p:sp>
          <p:nvSpPr>
            <p:cNvPr id="18462" name="AutoShape 23">
              <a:extLst>
                <a:ext uri="{FF2B5EF4-FFF2-40B4-BE49-F238E27FC236}">
                  <a16:creationId xmlns:a16="http://schemas.microsoft.com/office/drawing/2014/main" id="{51ED0599-C4C5-4212-BD4C-9700C257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3" name="Text Box 24">
              <a:extLst>
                <a:ext uri="{FF2B5EF4-FFF2-40B4-BE49-F238E27FC236}">
                  <a16:creationId xmlns:a16="http://schemas.microsoft.com/office/drawing/2014/main" id="{0E8EB3E0-7E05-4F5C-95DB-155B1F3E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4" name="Line 25">
              <a:extLst>
                <a:ext uri="{FF2B5EF4-FFF2-40B4-BE49-F238E27FC236}">
                  <a16:creationId xmlns:a16="http://schemas.microsoft.com/office/drawing/2014/main" id="{1BF469E6-16DA-4ECB-BB48-F2F8BB88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Line 26">
            <a:extLst>
              <a:ext uri="{FF2B5EF4-FFF2-40B4-BE49-F238E27FC236}">
                <a16:creationId xmlns:a16="http://schemas.microsoft.com/office/drawing/2014/main" id="{37D810F6-5141-4097-8669-A3BD9DF0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27">
            <a:extLst>
              <a:ext uri="{FF2B5EF4-FFF2-40B4-BE49-F238E27FC236}">
                <a16:creationId xmlns:a16="http://schemas.microsoft.com/office/drawing/2014/main" id="{95BA2501-4CB6-4AD3-B633-BDB713C1A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28">
            <a:extLst>
              <a:ext uri="{FF2B5EF4-FFF2-40B4-BE49-F238E27FC236}">
                <a16:creationId xmlns:a16="http://schemas.microsoft.com/office/drawing/2014/main" id="{82DEE113-F6FD-4CF4-A6C5-0583E7A26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990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29">
            <a:extLst>
              <a:ext uri="{FF2B5EF4-FFF2-40B4-BE49-F238E27FC236}">
                <a16:creationId xmlns:a16="http://schemas.microsoft.com/office/drawing/2014/main" id="{97AFC97A-3C8A-4762-8360-10A3C6EB8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1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AutoShape 30">
            <a:extLst>
              <a:ext uri="{FF2B5EF4-FFF2-40B4-BE49-F238E27FC236}">
                <a16:creationId xmlns:a16="http://schemas.microsoft.com/office/drawing/2014/main" id="{F5FF8A9B-3FC8-4814-BF47-BDD4A568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4" name="Line 31">
            <a:extLst>
              <a:ext uri="{FF2B5EF4-FFF2-40B4-BE49-F238E27FC236}">
                <a16:creationId xmlns:a16="http://schemas.microsoft.com/office/drawing/2014/main" id="{B56E57B0-7196-4AC8-9E44-C07964EAF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429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33">
            <a:extLst>
              <a:ext uri="{FF2B5EF4-FFF2-40B4-BE49-F238E27FC236}">
                <a16:creationId xmlns:a16="http://schemas.microsoft.com/office/drawing/2014/main" id="{C997EA71-BF4D-4150-B2B4-8866549F0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34">
            <a:extLst>
              <a:ext uri="{FF2B5EF4-FFF2-40B4-BE49-F238E27FC236}">
                <a16:creationId xmlns:a16="http://schemas.microsoft.com/office/drawing/2014/main" id="{10ED1D44-528D-49DE-ADC1-10AFF1DD4E73}"/>
              </a:ext>
            </a:extLst>
          </p:cNvPr>
          <p:cNvSpPr>
            <a:spLocks/>
          </p:cNvSpPr>
          <p:nvPr/>
        </p:nvSpPr>
        <p:spPr bwMode="auto">
          <a:xfrm>
            <a:off x="2590800" y="1905000"/>
            <a:ext cx="88900" cy="457200"/>
          </a:xfrm>
          <a:custGeom>
            <a:avLst/>
            <a:gdLst>
              <a:gd name="T0" fmla="*/ 0 w 56"/>
              <a:gd name="T1" fmla="*/ 0 h 288"/>
              <a:gd name="T2" fmla="*/ 2147483646 w 56"/>
              <a:gd name="T3" fmla="*/ 2147483646 h 288"/>
              <a:gd name="T4" fmla="*/ 2147483646 w 56"/>
              <a:gd name="T5" fmla="*/ 2147483646 h 288"/>
              <a:gd name="T6" fmla="*/ 0 w 5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288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6" y="160"/>
                  <a:pt x="48" y="192"/>
                </a:cubicBezTo>
                <a:cubicBezTo>
                  <a:pt x="40" y="224"/>
                  <a:pt x="20" y="256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35">
            <a:extLst>
              <a:ext uri="{FF2B5EF4-FFF2-40B4-BE49-F238E27FC236}">
                <a16:creationId xmlns:a16="http://schemas.microsoft.com/office/drawing/2014/main" id="{C325C690-BEE1-4B71-9522-345325D5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2000250"/>
            <a:ext cx="49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Diffs</a:t>
            </a:r>
          </a:p>
        </p:txBody>
      </p:sp>
      <p:sp>
        <p:nvSpPr>
          <p:cNvPr id="18448" name="AutoShape 37">
            <a:extLst>
              <a:ext uri="{FF2B5EF4-FFF2-40B4-BE49-F238E27FC236}">
                <a16:creationId xmlns:a16="http://schemas.microsoft.com/office/drawing/2014/main" id="{0DD2F591-B008-4FA4-A09E-C671AC47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9" name="Line 38">
            <a:extLst>
              <a:ext uri="{FF2B5EF4-FFF2-40B4-BE49-F238E27FC236}">
                <a16:creationId xmlns:a16="http://schemas.microsoft.com/office/drawing/2014/main" id="{5F5F8ACD-7077-4DCB-94B0-23C742020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52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39">
            <a:extLst>
              <a:ext uri="{FF2B5EF4-FFF2-40B4-BE49-F238E27FC236}">
                <a16:creationId xmlns:a16="http://schemas.microsoft.com/office/drawing/2014/main" id="{4D5952C8-42BE-47E3-820E-5884A9DC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Develop</a:t>
            </a:r>
          </a:p>
        </p:txBody>
      </p:sp>
      <p:sp>
        <p:nvSpPr>
          <p:cNvPr id="18451" name="Text Box 40">
            <a:extLst>
              <a:ext uri="{FF2B5EF4-FFF2-40B4-BE49-F238E27FC236}">
                <a16:creationId xmlns:a16="http://schemas.microsoft.com/office/drawing/2014/main" id="{DA2574DF-68AF-4447-ADB6-E5A48ED2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533400"/>
            <a:ext cx="227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Deploy Application</a:t>
            </a:r>
          </a:p>
        </p:txBody>
      </p:sp>
      <p:sp>
        <p:nvSpPr>
          <p:cNvPr id="18452" name="AutoShape 41">
            <a:extLst>
              <a:ext uri="{FF2B5EF4-FFF2-40B4-BE49-F238E27FC236}">
                <a16:creationId xmlns:a16="http://schemas.microsoft.com/office/drawing/2014/main" id="{D126B661-9060-4DB2-94A1-8761A9FC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1524000"/>
            <a:ext cx="1062037" cy="757238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Clients</a:t>
            </a:r>
          </a:p>
        </p:txBody>
      </p:sp>
      <p:sp>
        <p:nvSpPr>
          <p:cNvPr id="18453" name="Line 42">
            <a:extLst>
              <a:ext uri="{FF2B5EF4-FFF2-40B4-BE49-F238E27FC236}">
                <a16:creationId xmlns:a16="http://schemas.microsoft.com/office/drawing/2014/main" id="{B5F3BAAE-2C33-45F5-A26B-C09259847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AutoShape 43">
            <a:extLst>
              <a:ext uri="{FF2B5EF4-FFF2-40B4-BE49-F238E27FC236}">
                <a16:creationId xmlns:a16="http://schemas.microsoft.com/office/drawing/2014/main" id="{9847242E-4DB9-4D3A-9688-CC84D839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25146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2802394 h 21600"/>
              <a:gd name="T4" fmla="*/ 2147483646 w 21600"/>
              <a:gd name="T5" fmla="*/ 25604788 h 21600"/>
              <a:gd name="T6" fmla="*/ 2147483646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44">
            <a:extLst>
              <a:ext uri="{FF2B5EF4-FFF2-40B4-BE49-F238E27FC236}">
                <a16:creationId xmlns:a16="http://schemas.microsoft.com/office/drawing/2014/main" id="{24D7453D-67B0-4F83-AA23-24495FC3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47345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Server Disk</a:t>
            </a:r>
          </a:p>
        </p:txBody>
      </p:sp>
      <p:sp>
        <p:nvSpPr>
          <p:cNvPr id="18456" name="AutoShape 46">
            <a:extLst>
              <a:ext uri="{FF2B5EF4-FFF2-40B4-BE49-F238E27FC236}">
                <a16:creationId xmlns:a16="http://schemas.microsoft.com/office/drawing/2014/main" id="{25023A75-0D4B-43E1-9877-FD4401EF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895600"/>
            <a:ext cx="914400" cy="57785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7" name="Text Box 47">
            <a:extLst>
              <a:ext uri="{FF2B5EF4-FFF2-40B4-BE49-F238E27FC236}">
                <a16:creationId xmlns:a16="http://schemas.microsoft.com/office/drawing/2014/main" id="{3E97BC02-5DCF-4601-84EF-83287C20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3067050"/>
            <a:ext cx="92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OWL Models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Rules</a:t>
            </a:r>
          </a:p>
        </p:txBody>
      </p:sp>
      <p:sp>
        <p:nvSpPr>
          <p:cNvPr id="18458" name="Line 49">
            <a:extLst>
              <a:ext uri="{FF2B5EF4-FFF2-40B4-BE49-F238E27FC236}">
                <a16:creationId xmlns:a16="http://schemas.microsoft.com/office/drawing/2014/main" id="{8DCD9756-1CE1-48F1-89FF-DDA9A1AF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50">
            <a:extLst>
              <a:ext uri="{FF2B5EF4-FFF2-40B4-BE49-F238E27FC236}">
                <a16:creationId xmlns:a16="http://schemas.microsoft.com/office/drawing/2014/main" id="{CC4B7071-0963-4492-B4D5-DBD931A9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590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Data, Query</a:t>
            </a:r>
          </a:p>
        </p:txBody>
      </p:sp>
      <p:sp>
        <p:nvSpPr>
          <p:cNvPr id="18460" name="Text Box 51">
            <a:extLst>
              <a:ext uri="{FF2B5EF4-FFF2-40B4-BE49-F238E27FC236}">
                <a16:creationId xmlns:a16="http://schemas.microsoft.com/office/drawing/2014/main" id="{F54C0A5B-A99B-493E-B65F-5C648B23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Response</a:t>
            </a:r>
          </a:p>
        </p:txBody>
      </p:sp>
      <p:sp>
        <p:nvSpPr>
          <p:cNvPr id="18461" name="Line 52">
            <a:extLst>
              <a:ext uri="{FF2B5EF4-FFF2-40B4-BE49-F238E27FC236}">
                <a16:creationId xmlns:a16="http://schemas.microsoft.com/office/drawing/2014/main" id="{3755AC26-9172-4830-BFD7-308770F0F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>
            <a:extLst>
              <a:ext uri="{FF2B5EF4-FFF2-40B4-BE49-F238E27FC236}">
                <a16:creationId xmlns:a16="http://schemas.microsoft.com/office/drawing/2014/main" id="{21100D16-B085-448E-AE6E-EF4A00E7CAF5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93CBE86F-F572-445E-8C8C-4258E5C2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265C7346-343C-499B-A4D6-3EF54D459901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2565400"/>
            <a:ext cx="927100" cy="977900"/>
            <a:chOff x="2680" y="1616"/>
            <a:chExt cx="584" cy="616"/>
          </a:xfrm>
        </p:grpSpPr>
        <p:sp>
          <p:nvSpPr>
            <p:cNvPr id="19470" name="Freeform 5">
              <a:extLst>
                <a:ext uri="{FF2B5EF4-FFF2-40B4-BE49-F238E27FC236}">
                  <a16:creationId xmlns:a16="http://schemas.microsoft.com/office/drawing/2014/main" id="{951963A2-7DC9-45FB-B05A-8D3ABD80E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6">
              <a:extLst>
                <a:ext uri="{FF2B5EF4-FFF2-40B4-BE49-F238E27FC236}">
                  <a16:creationId xmlns:a16="http://schemas.microsoft.com/office/drawing/2014/main" id="{EBCF6C72-F913-4CBE-88D9-2A6995DF5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19461" name="Group 7">
            <a:extLst>
              <a:ext uri="{FF2B5EF4-FFF2-40B4-BE49-F238E27FC236}">
                <a16:creationId xmlns:a16="http://schemas.microsoft.com/office/drawing/2014/main" id="{B3CE4A4D-99FE-4E72-B03A-F7DCB499E11D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1905000"/>
            <a:ext cx="825500" cy="838200"/>
            <a:chOff x="1704" y="1200"/>
            <a:chExt cx="520" cy="528"/>
          </a:xfrm>
        </p:grpSpPr>
        <p:sp>
          <p:nvSpPr>
            <p:cNvPr id="19468" name="Freeform 8">
              <a:extLst>
                <a:ext uri="{FF2B5EF4-FFF2-40B4-BE49-F238E27FC236}">
                  <a16:creationId xmlns:a16="http://schemas.microsoft.com/office/drawing/2014/main" id="{4CF1374F-4A0F-4652-854E-F4FE0935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0DBF9551-A5E5-436E-A76B-5551DBE47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19462" name="Group 10">
            <a:extLst>
              <a:ext uri="{FF2B5EF4-FFF2-40B4-BE49-F238E27FC236}">
                <a16:creationId xmlns:a16="http://schemas.microsoft.com/office/drawing/2014/main" id="{ECFFFB08-8B0B-4756-B9FD-FDF05651B653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2933700"/>
            <a:ext cx="695325" cy="889000"/>
            <a:chOff x="1608" y="1848"/>
            <a:chExt cx="438" cy="560"/>
          </a:xfrm>
        </p:grpSpPr>
        <p:sp>
          <p:nvSpPr>
            <p:cNvPr id="19466" name="Freeform 11">
              <a:extLst>
                <a:ext uri="{FF2B5EF4-FFF2-40B4-BE49-F238E27FC236}">
                  <a16:creationId xmlns:a16="http://schemas.microsoft.com/office/drawing/2014/main" id="{04ABD697-FA90-4C71-9694-59BB8DE2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2">
              <a:extLst>
                <a:ext uri="{FF2B5EF4-FFF2-40B4-BE49-F238E27FC236}">
                  <a16:creationId xmlns:a16="http://schemas.microsoft.com/office/drawing/2014/main" id="{74B04731-11AF-4A8F-B43B-0C6DBCB02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19463" name="Group 13">
            <a:extLst>
              <a:ext uri="{FF2B5EF4-FFF2-40B4-BE49-F238E27FC236}">
                <a16:creationId xmlns:a16="http://schemas.microsoft.com/office/drawing/2014/main" id="{5883D782-176E-47F1-89F3-189F44FB1118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860425"/>
            <a:ext cx="1257300" cy="1247775"/>
            <a:chOff x="2248" y="542"/>
            <a:chExt cx="792" cy="786"/>
          </a:xfrm>
        </p:grpSpPr>
        <p:sp>
          <p:nvSpPr>
            <p:cNvPr id="19464" name="Freeform 14">
              <a:extLst>
                <a:ext uri="{FF2B5EF4-FFF2-40B4-BE49-F238E27FC236}">
                  <a16:creationId xmlns:a16="http://schemas.microsoft.com/office/drawing/2014/main" id="{F39A97AF-7B4F-4E73-9010-43F01E34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Text Box 15">
              <a:extLst>
                <a:ext uri="{FF2B5EF4-FFF2-40B4-BE49-F238E27FC236}">
                  <a16:creationId xmlns:a16="http://schemas.microsoft.com/office/drawing/2014/main" id="{4B70DA81-AE03-411C-8211-93EB51C09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47259119-F71B-422A-8C3B-CD696143D658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02B88B20-44D3-499F-873E-90438B5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137D06DF-2F2E-402B-9F22-9BC24E5186E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927100" cy="977900"/>
            <a:chOff x="2680" y="1616"/>
            <a:chExt cx="584" cy="616"/>
          </a:xfrm>
        </p:grpSpPr>
        <p:sp>
          <p:nvSpPr>
            <p:cNvPr id="20494" name="Freeform 5">
              <a:extLst>
                <a:ext uri="{FF2B5EF4-FFF2-40B4-BE49-F238E27FC236}">
                  <a16:creationId xmlns:a16="http://schemas.microsoft.com/office/drawing/2014/main" id="{93E660BB-66BB-4F18-993E-57E7FCE4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6">
              <a:extLst>
                <a:ext uri="{FF2B5EF4-FFF2-40B4-BE49-F238E27FC236}">
                  <a16:creationId xmlns:a16="http://schemas.microsoft.com/office/drawing/2014/main" id="{B2FB57D4-311D-4B96-813B-A471B2524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7272FA51-933D-4CE7-BAC9-DE59F995D96E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438400"/>
            <a:ext cx="825500" cy="838200"/>
            <a:chOff x="1704" y="1200"/>
            <a:chExt cx="520" cy="528"/>
          </a:xfrm>
        </p:grpSpPr>
        <p:sp>
          <p:nvSpPr>
            <p:cNvPr id="20492" name="Freeform 8">
              <a:extLst>
                <a:ext uri="{FF2B5EF4-FFF2-40B4-BE49-F238E27FC236}">
                  <a16:creationId xmlns:a16="http://schemas.microsoft.com/office/drawing/2014/main" id="{F08AC77F-6EAE-47C8-985B-33FB1D7A8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9">
              <a:extLst>
                <a:ext uri="{FF2B5EF4-FFF2-40B4-BE49-F238E27FC236}">
                  <a16:creationId xmlns:a16="http://schemas.microsoft.com/office/drawing/2014/main" id="{A2E20F2F-4D13-4745-9473-AB0762FF3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20486" name="Group 10">
            <a:extLst>
              <a:ext uri="{FF2B5EF4-FFF2-40B4-BE49-F238E27FC236}">
                <a16:creationId xmlns:a16="http://schemas.microsoft.com/office/drawing/2014/main" id="{90DD5A1B-921D-459B-862A-09A3291FCC2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71800"/>
            <a:ext cx="695325" cy="889000"/>
            <a:chOff x="1608" y="1848"/>
            <a:chExt cx="438" cy="560"/>
          </a:xfrm>
        </p:grpSpPr>
        <p:sp>
          <p:nvSpPr>
            <p:cNvPr id="20490" name="Freeform 11">
              <a:extLst>
                <a:ext uri="{FF2B5EF4-FFF2-40B4-BE49-F238E27FC236}">
                  <a16:creationId xmlns:a16="http://schemas.microsoft.com/office/drawing/2014/main" id="{42C28C8C-CC5C-423E-A40C-29041F059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2">
              <a:extLst>
                <a:ext uri="{FF2B5EF4-FFF2-40B4-BE49-F238E27FC236}">
                  <a16:creationId xmlns:a16="http://schemas.microsoft.com/office/drawing/2014/main" id="{A817AD57-597A-48E7-810B-02EF01F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20487" name="Group 13">
            <a:extLst>
              <a:ext uri="{FF2B5EF4-FFF2-40B4-BE49-F238E27FC236}">
                <a16:creationId xmlns:a16="http://schemas.microsoft.com/office/drawing/2014/main" id="{97571328-7905-4F88-96BF-62784B501D1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600200"/>
            <a:ext cx="1257300" cy="1247775"/>
            <a:chOff x="2248" y="542"/>
            <a:chExt cx="792" cy="786"/>
          </a:xfrm>
        </p:grpSpPr>
        <p:sp>
          <p:nvSpPr>
            <p:cNvPr id="20488" name="Freeform 14">
              <a:extLst>
                <a:ext uri="{FF2B5EF4-FFF2-40B4-BE49-F238E27FC236}">
                  <a16:creationId xmlns:a16="http://schemas.microsoft.com/office/drawing/2014/main" id="{F3EB54C6-53B1-41C7-8BA5-0838CB2BC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15">
              <a:extLst>
                <a:ext uri="{FF2B5EF4-FFF2-40B4-BE49-F238E27FC236}">
                  <a16:creationId xmlns:a16="http://schemas.microsoft.com/office/drawing/2014/main" id="{DAB9CA2E-B205-4C13-9E5D-71DA92EE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>
            <a:extLst>
              <a:ext uri="{FF2B5EF4-FFF2-40B4-BE49-F238E27FC236}">
                <a16:creationId xmlns:a16="http://schemas.microsoft.com/office/drawing/2014/main" id="{E39693CC-0527-44AF-88D9-AFD147289A00}"/>
              </a:ext>
            </a:extLst>
          </p:cNvPr>
          <p:cNvSpPr>
            <a:spLocks/>
          </p:cNvSpPr>
          <p:nvPr/>
        </p:nvSpPr>
        <p:spPr bwMode="auto">
          <a:xfrm>
            <a:off x="3200400" y="2057400"/>
            <a:ext cx="2692400" cy="2882900"/>
          </a:xfrm>
          <a:custGeom>
            <a:avLst/>
            <a:gdLst>
              <a:gd name="T0" fmla="*/ 2147483646 w 1696"/>
              <a:gd name="T1" fmla="*/ 2147483646 h 1816"/>
              <a:gd name="T2" fmla="*/ 2147483646 w 1696"/>
              <a:gd name="T3" fmla="*/ 2147483646 h 1816"/>
              <a:gd name="T4" fmla="*/ 2147483646 w 1696"/>
              <a:gd name="T5" fmla="*/ 2147483646 h 1816"/>
              <a:gd name="T6" fmla="*/ 2147483646 w 1696"/>
              <a:gd name="T7" fmla="*/ 2147483646 h 1816"/>
              <a:gd name="T8" fmla="*/ 2147483646 w 1696"/>
              <a:gd name="T9" fmla="*/ 2147483646 h 1816"/>
              <a:gd name="T10" fmla="*/ 2147483646 w 1696"/>
              <a:gd name="T11" fmla="*/ 2147483646 h 1816"/>
              <a:gd name="T12" fmla="*/ 2147483646 w 1696"/>
              <a:gd name="T13" fmla="*/ 2147483646 h 1816"/>
              <a:gd name="T14" fmla="*/ 2147483646 w 1696"/>
              <a:gd name="T15" fmla="*/ 2147483646 h 1816"/>
              <a:gd name="T16" fmla="*/ 2147483646 w 1696"/>
              <a:gd name="T17" fmla="*/ 2147483646 h 1816"/>
              <a:gd name="T18" fmla="*/ 2147483646 w 1696"/>
              <a:gd name="T19" fmla="*/ 2147483646 h 1816"/>
              <a:gd name="T20" fmla="*/ 2147483646 w 1696"/>
              <a:gd name="T21" fmla="*/ 2147483646 h 1816"/>
              <a:gd name="T22" fmla="*/ 2147483646 w 1696"/>
              <a:gd name="T23" fmla="*/ 2147483646 h 1816"/>
              <a:gd name="T24" fmla="*/ 2147483646 w 1696"/>
              <a:gd name="T25" fmla="*/ 2147483646 h 1816"/>
              <a:gd name="T26" fmla="*/ 2147483646 w 1696"/>
              <a:gd name="T27" fmla="*/ 2147483646 h 1816"/>
              <a:gd name="T28" fmla="*/ 2147483646 w 1696"/>
              <a:gd name="T29" fmla="*/ 2147483646 h 18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96" h="1816">
                <a:moveTo>
                  <a:pt x="1176" y="64"/>
                </a:moveTo>
                <a:cubicBezTo>
                  <a:pt x="1128" y="72"/>
                  <a:pt x="1080" y="56"/>
                  <a:pt x="984" y="64"/>
                </a:cubicBezTo>
                <a:cubicBezTo>
                  <a:pt x="888" y="72"/>
                  <a:pt x="720" y="72"/>
                  <a:pt x="600" y="112"/>
                </a:cubicBezTo>
                <a:cubicBezTo>
                  <a:pt x="480" y="152"/>
                  <a:pt x="352" y="192"/>
                  <a:pt x="264" y="304"/>
                </a:cubicBezTo>
                <a:cubicBezTo>
                  <a:pt x="176" y="416"/>
                  <a:pt x="104" y="640"/>
                  <a:pt x="72" y="784"/>
                </a:cubicBezTo>
                <a:cubicBezTo>
                  <a:pt x="40" y="928"/>
                  <a:pt x="64" y="1064"/>
                  <a:pt x="72" y="1168"/>
                </a:cubicBezTo>
                <a:cubicBezTo>
                  <a:pt x="80" y="1272"/>
                  <a:pt x="0" y="1312"/>
                  <a:pt x="120" y="1408"/>
                </a:cubicBezTo>
                <a:cubicBezTo>
                  <a:pt x="240" y="1504"/>
                  <a:pt x="632" y="1688"/>
                  <a:pt x="792" y="1744"/>
                </a:cubicBezTo>
                <a:cubicBezTo>
                  <a:pt x="952" y="1800"/>
                  <a:pt x="944" y="1816"/>
                  <a:pt x="1080" y="1744"/>
                </a:cubicBezTo>
                <a:cubicBezTo>
                  <a:pt x="1216" y="1672"/>
                  <a:pt x="1520" y="1456"/>
                  <a:pt x="1608" y="1312"/>
                </a:cubicBezTo>
                <a:cubicBezTo>
                  <a:pt x="1696" y="1168"/>
                  <a:pt x="1616" y="1024"/>
                  <a:pt x="1608" y="880"/>
                </a:cubicBezTo>
                <a:cubicBezTo>
                  <a:pt x="1600" y="736"/>
                  <a:pt x="1568" y="568"/>
                  <a:pt x="1560" y="448"/>
                </a:cubicBezTo>
                <a:cubicBezTo>
                  <a:pt x="1552" y="328"/>
                  <a:pt x="1608" y="232"/>
                  <a:pt x="1560" y="160"/>
                </a:cubicBezTo>
                <a:cubicBezTo>
                  <a:pt x="1512" y="88"/>
                  <a:pt x="1336" y="32"/>
                  <a:pt x="1272" y="16"/>
                </a:cubicBezTo>
                <a:cubicBezTo>
                  <a:pt x="1208" y="0"/>
                  <a:pt x="1224" y="56"/>
                  <a:pt x="1176" y="64"/>
                </a:cubicBezTo>
                <a:close/>
              </a:path>
            </a:pathLst>
          </a:custGeom>
          <a:solidFill>
            <a:srgbClr val="99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reeform 3">
            <a:extLst>
              <a:ext uri="{FF2B5EF4-FFF2-40B4-BE49-F238E27FC236}">
                <a16:creationId xmlns:a16="http://schemas.microsoft.com/office/drawing/2014/main" id="{4D0F645D-4448-4BA8-9E77-B4366E3D74EE}"/>
              </a:ext>
            </a:extLst>
          </p:cNvPr>
          <p:cNvSpPr>
            <a:spLocks/>
          </p:cNvSpPr>
          <p:nvPr/>
        </p:nvSpPr>
        <p:spPr bwMode="auto">
          <a:xfrm>
            <a:off x="1892300" y="1181100"/>
            <a:ext cx="3009900" cy="3060700"/>
          </a:xfrm>
          <a:custGeom>
            <a:avLst/>
            <a:gdLst>
              <a:gd name="T0" fmla="*/ 2147483646 w 1896"/>
              <a:gd name="T1" fmla="*/ 2147483646 h 1928"/>
              <a:gd name="T2" fmla="*/ 2147483646 w 1896"/>
              <a:gd name="T3" fmla="*/ 2147483646 h 1928"/>
              <a:gd name="T4" fmla="*/ 2147483646 w 1896"/>
              <a:gd name="T5" fmla="*/ 2147483646 h 1928"/>
              <a:gd name="T6" fmla="*/ 2147483646 w 1896"/>
              <a:gd name="T7" fmla="*/ 2147483646 h 1928"/>
              <a:gd name="T8" fmla="*/ 2147483646 w 1896"/>
              <a:gd name="T9" fmla="*/ 2147483646 h 1928"/>
              <a:gd name="T10" fmla="*/ 2147483646 w 1896"/>
              <a:gd name="T11" fmla="*/ 2147483646 h 1928"/>
              <a:gd name="T12" fmla="*/ 2147483646 w 1896"/>
              <a:gd name="T13" fmla="*/ 2147483646 h 1928"/>
              <a:gd name="T14" fmla="*/ 2147483646 w 1896"/>
              <a:gd name="T15" fmla="*/ 2147483646 h 1928"/>
              <a:gd name="T16" fmla="*/ 2147483646 w 1896"/>
              <a:gd name="T17" fmla="*/ 2147483646 h 1928"/>
              <a:gd name="T18" fmla="*/ 2147483646 w 1896"/>
              <a:gd name="T19" fmla="*/ 2147483646 h 1928"/>
              <a:gd name="T20" fmla="*/ 2147483646 w 1896"/>
              <a:gd name="T21" fmla="*/ 2147483646 h 1928"/>
              <a:gd name="T22" fmla="*/ 2147483646 w 1896"/>
              <a:gd name="T23" fmla="*/ 2147483646 h 1928"/>
              <a:gd name="T24" fmla="*/ 2147483646 w 1896"/>
              <a:gd name="T25" fmla="*/ 2147483646 h 1928"/>
              <a:gd name="T26" fmla="*/ 2147483646 w 1896"/>
              <a:gd name="T27" fmla="*/ 2147483646 h 19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6" h="1928">
                <a:moveTo>
                  <a:pt x="488" y="312"/>
                </a:moveTo>
                <a:cubicBezTo>
                  <a:pt x="432" y="368"/>
                  <a:pt x="280" y="352"/>
                  <a:pt x="200" y="504"/>
                </a:cubicBezTo>
                <a:cubicBezTo>
                  <a:pt x="120" y="656"/>
                  <a:pt x="0" y="1016"/>
                  <a:pt x="8" y="1224"/>
                </a:cubicBezTo>
                <a:cubicBezTo>
                  <a:pt x="16" y="1432"/>
                  <a:pt x="120" y="1648"/>
                  <a:pt x="248" y="1752"/>
                </a:cubicBezTo>
                <a:cubicBezTo>
                  <a:pt x="376" y="1856"/>
                  <a:pt x="600" y="1832"/>
                  <a:pt x="776" y="1848"/>
                </a:cubicBezTo>
                <a:cubicBezTo>
                  <a:pt x="952" y="1864"/>
                  <a:pt x="1192" y="1928"/>
                  <a:pt x="1304" y="1848"/>
                </a:cubicBezTo>
                <a:cubicBezTo>
                  <a:pt x="1416" y="1768"/>
                  <a:pt x="1360" y="1528"/>
                  <a:pt x="1448" y="1368"/>
                </a:cubicBezTo>
                <a:cubicBezTo>
                  <a:pt x="1536" y="1208"/>
                  <a:pt x="1768" y="1048"/>
                  <a:pt x="1832" y="888"/>
                </a:cubicBezTo>
                <a:cubicBezTo>
                  <a:pt x="1896" y="728"/>
                  <a:pt x="1888" y="544"/>
                  <a:pt x="1832" y="408"/>
                </a:cubicBezTo>
                <a:cubicBezTo>
                  <a:pt x="1776" y="272"/>
                  <a:pt x="1608" y="136"/>
                  <a:pt x="1496" y="72"/>
                </a:cubicBezTo>
                <a:cubicBezTo>
                  <a:pt x="1384" y="8"/>
                  <a:pt x="1280" y="32"/>
                  <a:pt x="1160" y="24"/>
                </a:cubicBezTo>
                <a:cubicBezTo>
                  <a:pt x="1040" y="16"/>
                  <a:pt x="880" y="0"/>
                  <a:pt x="776" y="24"/>
                </a:cubicBezTo>
                <a:cubicBezTo>
                  <a:pt x="672" y="48"/>
                  <a:pt x="584" y="120"/>
                  <a:pt x="536" y="168"/>
                </a:cubicBezTo>
                <a:cubicBezTo>
                  <a:pt x="488" y="216"/>
                  <a:pt x="544" y="256"/>
                  <a:pt x="488" y="312"/>
                </a:cubicBezTo>
                <a:close/>
              </a:path>
            </a:pathLst>
          </a:cu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8D1A54C-8D1C-4970-B2B4-8C585426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SportsEquipment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ECAA321-3C21-4D94-81A8-02706FF0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Vehicle</a:t>
            </a:r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DD8A085E-9D25-43EE-8376-6DD868645201}"/>
              </a:ext>
            </a:extLst>
          </p:cNvPr>
          <p:cNvSpPr>
            <a:spLocks/>
          </p:cNvSpPr>
          <p:nvPr/>
        </p:nvSpPr>
        <p:spPr bwMode="auto">
          <a:xfrm>
            <a:off x="3454400" y="2324100"/>
            <a:ext cx="1282700" cy="1257300"/>
          </a:xfrm>
          <a:custGeom>
            <a:avLst/>
            <a:gdLst>
              <a:gd name="T0" fmla="*/ 2147483646 w 808"/>
              <a:gd name="T1" fmla="*/ 2147483646 h 792"/>
              <a:gd name="T2" fmla="*/ 2147483646 w 808"/>
              <a:gd name="T3" fmla="*/ 2147483646 h 792"/>
              <a:gd name="T4" fmla="*/ 2147483646 w 808"/>
              <a:gd name="T5" fmla="*/ 2147483646 h 792"/>
              <a:gd name="T6" fmla="*/ 2147483646 w 808"/>
              <a:gd name="T7" fmla="*/ 2147483646 h 792"/>
              <a:gd name="T8" fmla="*/ 2147483646 w 808"/>
              <a:gd name="T9" fmla="*/ 2147483646 h 792"/>
              <a:gd name="T10" fmla="*/ 2147483646 w 808"/>
              <a:gd name="T11" fmla="*/ 2147483646 h 792"/>
              <a:gd name="T12" fmla="*/ 2147483646 w 808"/>
              <a:gd name="T13" fmla="*/ 2147483646 h 792"/>
              <a:gd name="T14" fmla="*/ 2147483646 w 808"/>
              <a:gd name="T15" fmla="*/ 2147483646 h 792"/>
              <a:gd name="T16" fmla="*/ 2147483646 w 808"/>
              <a:gd name="T17" fmla="*/ 2147483646 h 792"/>
              <a:gd name="T18" fmla="*/ 2147483646 w 808"/>
              <a:gd name="T19" fmla="*/ 2147483646 h 792"/>
              <a:gd name="T20" fmla="*/ 2147483646 w 808"/>
              <a:gd name="T21" fmla="*/ 2147483646 h 792"/>
              <a:gd name="T22" fmla="*/ 2147483646 w 808"/>
              <a:gd name="T23" fmla="*/ 2147483646 h 7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8" h="792">
                <a:moveTo>
                  <a:pt x="416" y="72"/>
                </a:moveTo>
                <a:cubicBezTo>
                  <a:pt x="336" y="104"/>
                  <a:pt x="192" y="152"/>
                  <a:pt x="128" y="216"/>
                </a:cubicBezTo>
                <a:cubicBezTo>
                  <a:pt x="64" y="280"/>
                  <a:pt x="48" y="368"/>
                  <a:pt x="32" y="456"/>
                </a:cubicBezTo>
                <a:cubicBezTo>
                  <a:pt x="16" y="544"/>
                  <a:pt x="0" y="696"/>
                  <a:pt x="32" y="744"/>
                </a:cubicBezTo>
                <a:cubicBezTo>
                  <a:pt x="64" y="792"/>
                  <a:pt x="168" y="768"/>
                  <a:pt x="224" y="744"/>
                </a:cubicBezTo>
                <a:cubicBezTo>
                  <a:pt x="280" y="720"/>
                  <a:pt x="320" y="664"/>
                  <a:pt x="368" y="600"/>
                </a:cubicBezTo>
                <a:cubicBezTo>
                  <a:pt x="416" y="536"/>
                  <a:pt x="456" y="408"/>
                  <a:pt x="512" y="360"/>
                </a:cubicBezTo>
                <a:cubicBezTo>
                  <a:pt x="568" y="312"/>
                  <a:pt x="656" y="344"/>
                  <a:pt x="704" y="312"/>
                </a:cubicBezTo>
                <a:cubicBezTo>
                  <a:pt x="752" y="280"/>
                  <a:pt x="792" y="216"/>
                  <a:pt x="800" y="168"/>
                </a:cubicBezTo>
                <a:cubicBezTo>
                  <a:pt x="808" y="120"/>
                  <a:pt x="784" y="48"/>
                  <a:pt x="752" y="24"/>
                </a:cubicBezTo>
                <a:cubicBezTo>
                  <a:pt x="720" y="0"/>
                  <a:pt x="664" y="16"/>
                  <a:pt x="608" y="24"/>
                </a:cubicBezTo>
                <a:cubicBezTo>
                  <a:pt x="552" y="32"/>
                  <a:pt x="496" y="40"/>
                  <a:pt x="416" y="72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6F4186E-2D27-43B4-A61D-66F7BF9E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449513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Bicycle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C5528BD8-731C-4D66-8B18-885E3B1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A9502D5E-C1EF-4C2D-8C91-B680AC7A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0" name="Line 5">
            <a:extLst>
              <a:ext uri="{FF2B5EF4-FFF2-40B4-BE49-F238E27FC236}">
                <a16:creationId xmlns:a16="http://schemas.microsoft.com/office/drawing/2014/main" id="{407C2057-E88F-4862-9223-1E871F518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D7792E5E-AFEC-4D61-AEC2-9EB046E7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4102" name="Text Box 8">
            <a:extLst>
              <a:ext uri="{FF2B5EF4-FFF2-40B4-BE49-F238E27FC236}">
                <a16:creationId xmlns:a16="http://schemas.microsoft.com/office/drawing/2014/main" id="{D7C9DCDA-F454-4729-AEB4-3B838405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4103" name="Text Box 9">
            <a:extLst>
              <a:ext uri="{FF2B5EF4-FFF2-40B4-BE49-F238E27FC236}">
                <a16:creationId xmlns:a16="http://schemas.microsoft.com/office/drawing/2014/main" id="{A9476B97-E171-466E-96AE-7EA34CC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>
            <a:extLst>
              <a:ext uri="{FF2B5EF4-FFF2-40B4-BE49-F238E27FC236}">
                <a16:creationId xmlns:a16="http://schemas.microsoft.com/office/drawing/2014/main" id="{239C4707-42AA-4316-8919-91B85777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5BBA9F5A-6294-434E-B762-8FD8479A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6270E579-5D8F-4FBF-AD78-6F761F44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4E63AA8-C5FE-4C89-8EF6-C61A400D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914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9F0A1060-5443-4BCF-8EAC-C134A1F2EFAD}"/>
              </a:ext>
            </a:extLst>
          </p:cNvPr>
          <p:cNvCxnSpPr>
            <a:cxnSpLocks noChangeShapeType="1"/>
            <a:stCxn id="22530" idx="0"/>
            <a:endCxn id="22533" idx="4"/>
          </p:cNvCxnSpPr>
          <p:nvPr/>
        </p:nvCxnSpPr>
        <p:spPr bwMode="auto">
          <a:xfrm flipH="1" flipV="1">
            <a:off x="1600200" y="1295400"/>
            <a:ext cx="228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3C35A8D-44D1-40AA-B151-9DDC2F97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431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38.186111</a:t>
            </a:r>
          </a:p>
        </p:txBody>
      </p: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D6B1699B-70AC-4A03-8EA2-F937D2ABC3DD}"/>
              </a:ext>
            </a:extLst>
          </p:cNvPr>
          <p:cNvCxnSpPr>
            <a:cxnSpLocks noChangeShapeType="1"/>
            <a:stCxn id="22530" idx="4"/>
            <a:endCxn id="22532" idx="0"/>
          </p:cNvCxnSpPr>
          <p:nvPr/>
        </p:nvCxnSpPr>
        <p:spPr bwMode="auto">
          <a:xfrm>
            <a:off x="1828800" y="2286000"/>
            <a:ext cx="76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864CEAF0-6AD0-442A-B086-68275D926496}"/>
              </a:ext>
            </a:extLst>
          </p:cNvPr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22860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FD34E730-AC41-4954-8C90-7DBF3FB558D7}"/>
              </a:ext>
            </a:extLst>
          </p:cNvPr>
          <p:cNvCxnSpPr>
            <a:cxnSpLocks noChangeShapeType="1"/>
            <a:stCxn id="22531" idx="6"/>
            <a:endCxn id="22535" idx="1"/>
          </p:cNvCxnSpPr>
          <p:nvPr/>
        </p:nvCxnSpPr>
        <p:spPr bwMode="auto">
          <a:xfrm>
            <a:off x="40386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6EBE92A-1754-4395-86FF-640FFBCD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5C7058A-6FFC-41F0-972C-171A9A26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8288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02247866-CC37-4FFC-ADD7-F7F3493F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84EC4253-891B-4657-A9DA-BC4EA78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>
            <a:extLst>
              <a:ext uri="{FF2B5EF4-FFF2-40B4-BE49-F238E27FC236}">
                <a16:creationId xmlns:a16="http://schemas.microsoft.com/office/drawing/2014/main" id="{F0A98F21-18C6-442D-8CA2-9117520D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AE7A3D61-C110-4CB8-9501-DBEECE71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BBE7CE42-CC5B-44CF-ABC0-8CEC95B8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9457C2E1-0477-47C0-8CCB-CB01B8A7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A36B96A4-9BC3-481B-BF6E-574A06D24A63}"/>
              </a:ext>
            </a:extLst>
          </p:cNvPr>
          <p:cNvCxnSpPr>
            <a:cxnSpLocks noChangeShapeType="1"/>
            <a:stCxn id="23554" idx="4"/>
            <a:endCxn id="23557" idx="1"/>
          </p:cNvCxnSpPr>
          <p:nvPr/>
        </p:nvCxnSpPr>
        <p:spPr bwMode="auto">
          <a:xfrm>
            <a:off x="1676400" y="2286000"/>
            <a:ext cx="1123950" cy="1122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C5D4886-20CE-4E2B-93BA-893FA9C3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A67CCE65-C9F0-4BB9-AF21-BBA2461AB6BE}"/>
              </a:ext>
            </a:extLst>
          </p:cNvPr>
          <p:cNvCxnSpPr>
            <a:cxnSpLocks noChangeShapeType="1"/>
            <a:stCxn id="23554" idx="1"/>
            <a:endCxn id="23556" idx="4"/>
          </p:cNvCxnSpPr>
          <p:nvPr/>
        </p:nvCxnSpPr>
        <p:spPr bwMode="auto">
          <a:xfrm flipH="1" flipV="1">
            <a:off x="990600" y="1600200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F23DD50F-74E2-466A-949E-FE5CF5B85D2A}"/>
              </a:ext>
            </a:extLst>
          </p:cNvPr>
          <p:cNvCxnSpPr>
            <a:cxnSpLocks noChangeShapeType="1"/>
            <a:stCxn id="23554" idx="6"/>
            <a:endCxn id="23555" idx="2"/>
          </p:cNvCxnSpPr>
          <p:nvPr/>
        </p:nvCxnSpPr>
        <p:spPr bwMode="auto">
          <a:xfrm flipV="1">
            <a:off x="1981200" y="2057400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10">
            <a:extLst>
              <a:ext uri="{FF2B5EF4-FFF2-40B4-BE49-F238E27FC236}">
                <a16:creationId xmlns:a16="http://schemas.microsoft.com/office/drawing/2014/main" id="{E764664C-CD96-470F-A7EA-04AD9861440F}"/>
              </a:ext>
            </a:extLst>
          </p:cNvPr>
          <p:cNvCxnSpPr>
            <a:cxnSpLocks noChangeShapeType="1"/>
            <a:stCxn id="23555" idx="6"/>
            <a:endCxn id="23559" idx="1"/>
          </p:cNvCxnSpPr>
          <p:nvPr/>
        </p:nvCxnSpPr>
        <p:spPr bwMode="auto">
          <a:xfrm flipV="1">
            <a:off x="3886200" y="2000250"/>
            <a:ext cx="990600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ACB6846-B69A-470E-8FB3-35D20590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4305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387942B6-3382-4543-9630-BC04D77B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731963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83D4B24D-1467-442C-AFEC-A4C23F88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B650EC8E-D763-4F66-89CC-3638DC4E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62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F5C8264A-CF79-4BD6-AD40-D6FBA447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Philadelphia</a:t>
            </a: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1DD90C56-CDDD-4009-93B2-0F7EA8F9E682}"/>
              </a:ext>
            </a:extLst>
          </p:cNvPr>
          <p:cNvCxnSpPr>
            <a:cxnSpLocks noChangeShapeType="1"/>
            <a:stCxn id="23567" idx="0"/>
            <a:endCxn id="23591" idx="2"/>
          </p:cNvCxnSpPr>
          <p:nvPr/>
        </p:nvCxnSpPr>
        <p:spPr bwMode="auto">
          <a:xfrm flipH="1" flipV="1">
            <a:off x="5676900" y="2095500"/>
            <a:ext cx="2667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9" name="Text Box 17">
            <a:extLst>
              <a:ext uri="{FF2B5EF4-FFF2-40B4-BE49-F238E27FC236}">
                <a16:creationId xmlns:a16="http://schemas.microsoft.com/office/drawing/2014/main" id="{43B159A1-BE6D-48FD-8249-4CC65923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860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4FA755E5-1A89-4C28-9893-4A56BB1D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7CA0E2AA-5BB2-4F73-AA93-7CC43980932F}"/>
              </a:ext>
            </a:extLst>
          </p:cNvPr>
          <p:cNvCxnSpPr>
            <a:cxnSpLocks noChangeShapeType="1"/>
            <a:stCxn id="23554" idx="3"/>
            <a:endCxn id="23570" idx="0"/>
          </p:cNvCxnSpPr>
          <p:nvPr/>
        </p:nvCxnSpPr>
        <p:spPr bwMode="auto">
          <a:xfrm flipH="1">
            <a:off x="990600" y="2241550"/>
            <a:ext cx="46990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2" name="Text Box 20">
            <a:extLst>
              <a:ext uri="{FF2B5EF4-FFF2-40B4-BE49-F238E27FC236}">
                <a16:creationId xmlns:a16="http://schemas.microsoft.com/office/drawing/2014/main" id="{5236048A-5228-422F-B0E9-676E5202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30DE807A-6B09-44C4-A44A-E46ED4FA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4" name="AutoShape 22">
            <a:extLst>
              <a:ext uri="{FF2B5EF4-FFF2-40B4-BE49-F238E27FC236}">
                <a16:creationId xmlns:a16="http://schemas.microsoft.com/office/drawing/2014/main" id="{AC429A66-9BB8-48CA-9A5C-2584C7BE1C30}"/>
              </a:ext>
            </a:extLst>
          </p:cNvPr>
          <p:cNvCxnSpPr>
            <a:cxnSpLocks noChangeShapeType="1"/>
            <a:stCxn id="23573" idx="6"/>
            <a:endCxn id="23557" idx="2"/>
          </p:cNvCxnSpPr>
          <p:nvPr/>
        </p:nvCxnSpPr>
        <p:spPr bwMode="auto">
          <a:xfrm flipV="1">
            <a:off x="1981200" y="3543300"/>
            <a:ext cx="6858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23">
            <a:extLst>
              <a:ext uri="{FF2B5EF4-FFF2-40B4-BE49-F238E27FC236}">
                <a16:creationId xmlns:a16="http://schemas.microsoft.com/office/drawing/2014/main" id="{11567224-CAD9-4817-A46A-55205AD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020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A1B520CF-B6F8-4447-B7DD-5E074711AF7A}"/>
              </a:ext>
            </a:extLst>
          </p:cNvPr>
          <p:cNvCxnSpPr>
            <a:cxnSpLocks noChangeShapeType="1"/>
            <a:stCxn id="23573" idx="0"/>
            <a:endCxn id="23598" idx="4"/>
          </p:cNvCxnSpPr>
          <p:nvPr/>
        </p:nvCxnSpPr>
        <p:spPr bwMode="auto">
          <a:xfrm flipV="1">
            <a:off x="1676400" y="3276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Text Box 25">
            <a:extLst>
              <a:ext uri="{FF2B5EF4-FFF2-40B4-BE49-F238E27FC236}">
                <a16:creationId xmlns:a16="http://schemas.microsoft.com/office/drawing/2014/main" id="{3DE8F8E9-2750-4D9D-8C24-CF63BF8B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34020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8FDF21E1-7582-4029-BFC7-0DBDCB98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Samuel</a:t>
            </a:r>
          </a:p>
        </p:txBody>
      </p: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FA76F295-AD5E-4209-9A18-D4FE2FA64C84}"/>
              </a:ext>
            </a:extLst>
          </p:cNvPr>
          <p:cNvCxnSpPr>
            <a:cxnSpLocks noChangeShapeType="1"/>
            <a:stCxn id="23573" idx="5"/>
            <a:endCxn id="23578" idx="0"/>
          </p:cNvCxnSpPr>
          <p:nvPr/>
        </p:nvCxnSpPr>
        <p:spPr bwMode="auto">
          <a:xfrm>
            <a:off x="1892300" y="414655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0" name="Text Box 28">
            <a:extLst>
              <a:ext uri="{FF2B5EF4-FFF2-40B4-BE49-F238E27FC236}">
                <a16:creationId xmlns:a16="http://schemas.microsoft.com/office/drawing/2014/main" id="{C8B7CBF1-089D-4E8A-8E8A-CF2998F8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1148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EC02B4AC-33A4-4F74-9564-7F3D5A385EE8}"/>
              </a:ext>
            </a:extLst>
          </p:cNvPr>
          <p:cNvCxnSpPr>
            <a:cxnSpLocks noChangeShapeType="1"/>
            <a:stCxn id="23554" idx="5"/>
            <a:endCxn id="23594" idx="1"/>
          </p:cNvCxnSpPr>
          <p:nvPr/>
        </p:nvCxnSpPr>
        <p:spPr bwMode="auto">
          <a:xfrm>
            <a:off x="1892300" y="2241550"/>
            <a:ext cx="1612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2" name="Text Box 30">
            <a:extLst>
              <a:ext uri="{FF2B5EF4-FFF2-40B4-BE49-F238E27FC236}">
                <a16:creationId xmlns:a16="http://schemas.microsoft.com/office/drawing/2014/main" id="{084A7D8F-B426-453B-8640-C8BF3712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3" name="Oval 31">
            <a:extLst>
              <a:ext uri="{FF2B5EF4-FFF2-40B4-BE49-F238E27FC236}">
                <a16:creationId xmlns:a16="http://schemas.microsoft.com/office/drawing/2014/main" id="{EB636EAB-C965-4F33-A1D8-785F4645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609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CCE8ED64-8C38-424A-9758-9F4A5C210E62}"/>
              </a:ext>
            </a:extLst>
          </p:cNvPr>
          <p:cNvCxnSpPr>
            <a:cxnSpLocks noChangeShapeType="1"/>
            <a:stCxn id="23583" idx="2"/>
            <a:endCxn id="23557" idx="6"/>
          </p:cNvCxnSpPr>
          <p:nvPr/>
        </p:nvCxnSpPr>
        <p:spPr bwMode="auto">
          <a:xfrm flipH="1" flipV="1">
            <a:off x="3581400" y="35433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Text Box 33">
            <a:extLst>
              <a:ext uri="{FF2B5EF4-FFF2-40B4-BE49-F238E27FC236}">
                <a16:creationId xmlns:a16="http://schemas.microsoft.com/office/drawing/2014/main" id="{E6E2D4BF-20F4-4075-80C2-54B07DD1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131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86" name="AutoShape 34">
            <a:extLst>
              <a:ext uri="{FF2B5EF4-FFF2-40B4-BE49-F238E27FC236}">
                <a16:creationId xmlns:a16="http://schemas.microsoft.com/office/drawing/2014/main" id="{C3C3CB46-2481-46BB-A9FF-675618643548}"/>
              </a:ext>
            </a:extLst>
          </p:cNvPr>
          <p:cNvCxnSpPr>
            <a:cxnSpLocks noChangeShapeType="1"/>
            <a:stCxn id="23583" idx="0"/>
            <a:endCxn id="23595" idx="2"/>
          </p:cNvCxnSpPr>
          <p:nvPr/>
        </p:nvCxnSpPr>
        <p:spPr bwMode="auto">
          <a:xfrm flipH="1" flipV="1">
            <a:off x="4305300" y="2895600"/>
            <a:ext cx="2667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7" name="Text Box 35">
            <a:extLst>
              <a:ext uri="{FF2B5EF4-FFF2-40B4-BE49-F238E27FC236}">
                <a16:creationId xmlns:a16="http://schemas.microsoft.com/office/drawing/2014/main" id="{8A096668-C930-44DE-8089-CAF8CF27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124200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6778DC3D-AE34-44BC-AF19-634CDAF9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Ruby</a:t>
            </a:r>
          </a:p>
        </p:txBody>
      </p:sp>
      <p:cxnSp>
        <p:nvCxnSpPr>
          <p:cNvPr id="23589" name="AutoShape 37">
            <a:extLst>
              <a:ext uri="{FF2B5EF4-FFF2-40B4-BE49-F238E27FC236}">
                <a16:creationId xmlns:a16="http://schemas.microsoft.com/office/drawing/2014/main" id="{44024007-1701-4D23-A651-94B5A9DDD7F3}"/>
              </a:ext>
            </a:extLst>
          </p:cNvPr>
          <p:cNvCxnSpPr>
            <a:cxnSpLocks noChangeShapeType="1"/>
            <a:stCxn id="23583" idx="5"/>
            <a:endCxn id="23588" idx="0"/>
          </p:cNvCxnSpPr>
          <p:nvPr/>
        </p:nvCxnSpPr>
        <p:spPr bwMode="auto">
          <a:xfrm>
            <a:off x="4787900" y="3852863"/>
            <a:ext cx="69850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0" name="Text Box 38">
            <a:extLst>
              <a:ext uri="{FF2B5EF4-FFF2-40B4-BE49-F238E27FC236}">
                <a16:creationId xmlns:a16="http://schemas.microsoft.com/office/drawing/2014/main" id="{A0315BEB-7988-4170-B322-03C8E4C3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39116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21CA383C-568F-4A86-B223-F8640ADC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2" name="AutoShape 40">
            <a:extLst>
              <a:ext uri="{FF2B5EF4-FFF2-40B4-BE49-F238E27FC236}">
                <a16:creationId xmlns:a16="http://schemas.microsoft.com/office/drawing/2014/main" id="{D74720A4-0525-4AA1-97D6-56CFDED4EE46}"/>
              </a:ext>
            </a:extLst>
          </p:cNvPr>
          <p:cNvCxnSpPr>
            <a:cxnSpLocks noChangeShapeType="1"/>
            <a:stCxn id="23559" idx="0"/>
            <a:endCxn id="23591" idx="0"/>
          </p:cNvCxnSpPr>
          <p:nvPr/>
        </p:nvCxnSpPr>
        <p:spPr bwMode="auto">
          <a:xfrm rot="5400000" flipV="1">
            <a:off x="53713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3" name="Text Box 41">
            <a:extLst>
              <a:ext uri="{FF2B5EF4-FFF2-40B4-BE49-F238E27FC236}">
                <a16:creationId xmlns:a16="http://schemas.microsoft.com/office/drawing/2014/main" id="{C08CD02A-3340-4C84-A33E-B83D0A02B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44780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7C159B1D-DDF6-437D-89A4-D3C086AA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5459A0A6-F2B1-4379-8C47-5A0CE7E2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6" name="AutoShape 44">
            <a:extLst>
              <a:ext uri="{FF2B5EF4-FFF2-40B4-BE49-F238E27FC236}">
                <a16:creationId xmlns:a16="http://schemas.microsoft.com/office/drawing/2014/main" id="{134710F2-285B-4328-B936-4EF3DDA6A8C9}"/>
              </a:ext>
            </a:extLst>
          </p:cNvPr>
          <p:cNvCxnSpPr>
            <a:cxnSpLocks noChangeShapeType="1"/>
            <a:stCxn id="23594" idx="0"/>
            <a:endCxn id="23595" idx="0"/>
          </p:cNvCxnSpPr>
          <p:nvPr/>
        </p:nvCxnSpPr>
        <p:spPr bwMode="auto">
          <a:xfrm rot="5400000" flipV="1">
            <a:off x="3999706" y="24010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7" name="Text Box 45">
            <a:extLst>
              <a:ext uri="{FF2B5EF4-FFF2-40B4-BE49-F238E27FC236}">
                <a16:creationId xmlns:a16="http://schemas.microsoft.com/office/drawing/2014/main" id="{5B012F33-F3EE-4B00-BF4F-DEB37546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5425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8" name="Oval 46">
            <a:extLst>
              <a:ext uri="{FF2B5EF4-FFF2-40B4-BE49-F238E27FC236}">
                <a16:creationId xmlns:a16="http://schemas.microsoft.com/office/drawing/2014/main" id="{E7059AD3-10B7-4962-A87D-5C54D86D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9EEDAB94-F6FA-4061-A854-4582988F52E3}"/>
              </a:ext>
            </a:extLst>
          </p:cNvPr>
          <p:cNvCxnSpPr>
            <a:cxnSpLocks noChangeShapeType="1"/>
            <a:stCxn id="23570" idx="7"/>
            <a:endCxn id="23598" idx="1"/>
          </p:cNvCxnSpPr>
          <p:nvPr/>
        </p:nvCxnSpPr>
        <p:spPr bwMode="auto">
          <a:xfrm rot="5400000" flipV="1">
            <a:off x="1332706" y="2901157"/>
            <a:ext cx="1587" cy="361950"/>
          </a:xfrm>
          <a:prstGeom prst="curvedConnector3">
            <a:avLst>
              <a:gd name="adj1" fmla="val -165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0" name="Text Box 48">
            <a:extLst>
              <a:ext uri="{FF2B5EF4-FFF2-40B4-BE49-F238E27FC236}">
                <a16:creationId xmlns:a16="http://schemas.microsoft.com/office/drawing/2014/main" id="{507B4C39-59D1-482C-8440-84BF2DB6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600325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9">
            <a:extLst>
              <a:ext uri="{FF2B5EF4-FFF2-40B4-BE49-F238E27FC236}">
                <a16:creationId xmlns:a16="http://schemas.microsoft.com/office/drawing/2014/main" id="{8884D87C-F3F1-4B5C-A301-1A01212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85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Hat</a:t>
            </a:r>
          </a:p>
        </p:txBody>
      </p:sp>
      <p:sp>
        <p:nvSpPr>
          <p:cNvPr id="24579" name="Oval 50">
            <a:extLst>
              <a:ext uri="{FF2B5EF4-FFF2-40B4-BE49-F238E27FC236}">
                <a16:creationId xmlns:a16="http://schemas.microsoft.com/office/drawing/2014/main" id="{94BE8C9A-8BD0-424E-822F-010EDA96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Boots</a:t>
            </a:r>
          </a:p>
        </p:txBody>
      </p:sp>
      <p:sp>
        <p:nvSpPr>
          <p:cNvPr id="24580" name="Oval 51">
            <a:extLst>
              <a:ext uri="{FF2B5EF4-FFF2-40B4-BE49-F238E27FC236}">
                <a16:creationId xmlns:a16="http://schemas.microsoft.com/office/drawing/2014/main" id="{34ACBE65-6484-40D7-8A0A-4FFE1506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Color</a:t>
            </a:r>
          </a:p>
        </p:txBody>
      </p:sp>
      <p:sp>
        <p:nvSpPr>
          <p:cNvPr id="24581" name="Oval 52">
            <a:extLst>
              <a:ext uri="{FF2B5EF4-FFF2-40B4-BE49-F238E27FC236}">
                <a16:creationId xmlns:a16="http://schemas.microsoft.com/office/drawing/2014/main" id="{87BDF09A-47A6-4A5A-864F-6D99ADE0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Buckle</a:t>
            </a:r>
          </a:p>
        </p:txBody>
      </p:sp>
      <p:sp>
        <p:nvSpPr>
          <p:cNvPr id="24582" name="Oval 53">
            <a:extLst>
              <a:ext uri="{FF2B5EF4-FFF2-40B4-BE49-F238E27FC236}">
                <a16:creationId xmlns:a16="http://schemas.microsoft.com/office/drawing/2014/main" id="{366D4DC5-0213-4EE2-920D-C5B9B3A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83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Man</a:t>
            </a:r>
          </a:p>
        </p:txBody>
      </p:sp>
      <p:sp>
        <p:nvSpPr>
          <p:cNvPr id="24583" name="Oval 54">
            <a:extLst>
              <a:ext uri="{FF2B5EF4-FFF2-40B4-BE49-F238E27FC236}">
                <a16:creationId xmlns:a16="http://schemas.microsoft.com/office/drawing/2014/main" id="{8E8AF86B-A9A3-41A7-998A-079DC06B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</a:t>
            </a:r>
          </a:p>
        </p:txBody>
      </p:sp>
      <p:cxnSp>
        <p:nvCxnSpPr>
          <p:cNvPr id="24584" name="AutoShape 60">
            <a:extLst>
              <a:ext uri="{FF2B5EF4-FFF2-40B4-BE49-F238E27FC236}">
                <a16:creationId xmlns:a16="http://schemas.microsoft.com/office/drawing/2014/main" id="{959F802E-8652-4AC8-93A8-06BA1078AB74}"/>
              </a:ext>
            </a:extLst>
          </p:cNvPr>
          <p:cNvCxnSpPr>
            <a:cxnSpLocks noChangeShapeType="1"/>
            <a:stCxn id="24583" idx="4"/>
            <a:endCxn id="24580" idx="0"/>
          </p:cNvCxnSpPr>
          <p:nvPr/>
        </p:nvCxnSpPr>
        <p:spPr bwMode="auto">
          <a:xfrm flipH="1">
            <a:off x="5867400" y="2743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" name="Text Box 61">
            <a:extLst>
              <a:ext uri="{FF2B5EF4-FFF2-40B4-BE49-F238E27FC236}">
                <a16:creationId xmlns:a16="http://schemas.microsoft.com/office/drawing/2014/main" id="{5346450F-39E0-4E4E-BD6B-D34FB309F2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28829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586" name="AutoShape 63">
            <a:extLst>
              <a:ext uri="{FF2B5EF4-FFF2-40B4-BE49-F238E27FC236}">
                <a16:creationId xmlns:a16="http://schemas.microsoft.com/office/drawing/2014/main" id="{0B607915-B6F7-4B5A-AF34-BFBFE66A672A}"/>
              </a:ext>
            </a:extLst>
          </p:cNvPr>
          <p:cNvCxnSpPr>
            <a:cxnSpLocks noChangeShapeType="1"/>
            <a:stCxn id="24588" idx="0"/>
            <a:endCxn id="24578" idx="4"/>
          </p:cNvCxnSpPr>
          <p:nvPr/>
        </p:nvCxnSpPr>
        <p:spPr bwMode="auto">
          <a:xfrm flipH="1" flipV="1">
            <a:off x="5334000" y="1066800"/>
            <a:ext cx="76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 Box 64">
            <a:extLst>
              <a:ext uri="{FF2B5EF4-FFF2-40B4-BE49-F238E27FC236}">
                <a16:creationId xmlns:a16="http://schemas.microsoft.com/office/drawing/2014/main" id="{8E7EC40C-15D3-4076-9FD7-24D9633DA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29238" y="1262063"/>
            <a:ext cx="4619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4588" name="Oval 65">
            <a:extLst>
              <a:ext uri="{FF2B5EF4-FFF2-40B4-BE49-F238E27FC236}">
                <a16:creationId xmlns:a16="http://schemas.microsoft.com/office/drawing/2014/main" id="{09781BD7-D77D-48C8-A956-8866805C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89" name="AutoShape 68">
            <a:extLst>
              <a:ext uri="{FF2B5EF4-FFF2-40B4-BE49-F238E27FC236}">
                <a16:creationId xmlns:a16="http://schemas.microsoft.com/office/drawing/2014/main" id="{AC79519A-68C5-4201-A8D6-D9B4FAB6E244}"/>
              </a:ext>
            </a:extLst>
          </p:cNvPr>
          <p:cNvCxnSpPr>
            <a:cxnSpLocks noChangeShapeType="1"/>
            <a:stCxn id="24588" idx="6"/>
            <a:endCxn id="24583" idx="2"/>
          </p:cNvCxnSpPr>
          <p:nvPr/>
        </p:nvCxnSpPr>
        <p:spPr bwMode="auto">
          <a:xfrm>
            <a:off x="5715000" y="19812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0" name="Text Box 69">
            <a:extLst>
              <a:ext uri="{FF2B5EF4-FFF2-40B4-BE49-F238E27FC236}">
                <a16:creationId xmlns:a16="http://schemas.microsoft.com/office/drawing/2014/main" id="{687204A4-3799-42EC-A9B6-B977C8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16891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sp>
        <p:nvSpPr>
          <p:cNvPr id="24591" name="Text Box 70">
            <a:extLst>
              <a:ext uri="{FF2B5EF4-FFF2-40B4-BE49-F238E27FC236}">
                <a16:creationId xmlns:a16="http://schemas.microsoft.com/office/drawing/2014/main" id="{A732EEDA-F74C-4A10-9055-80D0121B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727200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friend</a:t>
            </a:r>
          </a:p>
        </p:txBody>
      </p:sp>
      <p:sp>
        <p:nvSpPr>
          <p:cNvPr id="24592" name="Text Box 71">
            <a:extLst>
              <a:ext uri="{FF2B5EF4-FFF2-40B4-BE49-F238E27FC236}">
                <a16:creationId xmlns:a16="http://schemas.microsoft.com/office/drawing/2014/main" id="{B73EA86A-EBA6-462D-946C-17303D74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575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part</a:t>
            </a:r>
          </a:p>
        </p:txBody>
      </p:sp>
      <p:sp>
        <p:nvSpPr>
          <p:cNvPr id="24593" name="Text Box 72">
            <a:extLst>
              <a:ext uri="{FF2B5EF4-FFF2-40B4-BE49-F238E27FC236}">
                <a16:creationId xmlns:a16="http://schemas.microsoft.com/office/drawing/2014/main" id="{172CCA50-DE88-45DF-AB52-BBF898D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0574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594" name="Oval 73">
            <a:extLst>
              <a:ext uri="{FF2B5EF4-FFF2-40B4-BE49-F238E27FC236}">
                <a16:creationId xmlns:a16="http://schemas.microsoft.com/office/drawing/2014/main" id="{67B6F67F-51B5-4E74-AC94-5DD4A0E5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5" name="Oval 74">
            <a:extLst>
              <a:ext uri="{FF2B5EF4-FFF2-40B4-BE49-F238E27FC236}">
                <a16:creationId xmlns:a16="http://schemas.microsoft.com/office/drawing/2014/main" id="{41676A81-3A47-4658-950D-EA0B371B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6" name="Oval 75">
            <a:extLst>
              <a:ext uri="{FF2B5EF4-FFF2-40B4-BE49-F238E27FC236}">
                <a16:creationId xmlns:a16="http://schemas.microsoft.com/office/drawing/2014/main" id="{0DBAB17A-5BD5-4ED8-AA57-289DC744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97" name="AutoShape 76">
            <a:extLst>
              <a:ext uri="{FF2B5EF4-FFF2-40B4-BE49-F238E27FC236}">
                <a16:creationId xmlns:a16="http://schemas.microsoft.com/office/drawing/2014/main" id="{2E37F187-509C-4BAC-B94F-2A5F590663FE}"/>
              </a:ext>
            </a:extLst>
          </p:cNvPr>
          <p:cNvCxnSpPr>
            <a:cxnSpLocks noChangeShapeType="1"/>
            <a:stCxn id="24595" idx="6"/>
            <a:endCxn id="24588" idx="2"/>
          </p:cNvCxnSpPr>
          <p:nvPr/>
        </p:nvCxnSpPr>
        <p:spPr bwMode="auto">
          <a:xfrm>
            <a:off x="4495800" y="1981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78">
            <a:extLst>
              <a:ext uri="{FF2B5EF4-FFF2-40B4-BE49-F238E27FC236}">
                <a16:creationId xmlns:a16="http://schemas.microsoft.com/office/drawing/2014/main" id="{FE504BAB-CC97-489D-9CE3-E6154616E791}"/>
              </a:ext>
            </a:extLst>
          </p:cNvPr>
          <p:cNvCxnSpPr>
            <a:cxnSpLocks noChangeShapeType="1"/>
            <a:stCxn id="24594" idx="0"/>
            <a:endCxn id="24582" idx="3"/>
          </p:cNvCxnSpPr>
          <p:nvPr/>
        </p:nvCxnSpPr>
        <p:spPr bwMode="auto">
          <a:xfrm flipV="1">
            <a:off x="2743200" y="1163638"/>
            <a:ext cx="43815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9" name="Text Box 79">
            <a:extLst>
              <a:ext uri="{FF2B5EF4-FFF2-40B4-BE49-F238E27FC236}">
                <a16:creationId xmlns:a16="http://schemas.microsoft.com/office/drawing/2014/main" id="{969EDA8C-7254-4569-989D-6D9FD5D62D6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33700" y="1371600"/>
            <a:ext cx="46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0" name="AutoShape 81">
            <a:extLst>
              <a:ext uri="{FF2B5EF4-FFF2-40B4-BE49-F238E27FC236}">
                <a16:creationId xmlns:a16="http://schemas.microsoft.com/office/drawing/2014/main" id="{8B8668B3-B651-454E-9BF5-DEEC1083F85F}"/>
              </a:ext>
            </a:extLst>
          </p:cNvPr>
          <p:cNvCxnSpPr>
            <a:cxnSpLocks noChangeShapeType="1"/>
            <a:stCxn id="24605" idx="0"/>
            <a:endCxn id="24579" idx="4"/>
          </p:cNvCxnSpPr>
          <p:nvPr/>
        </p:nvCxnSpPr>
        <p:spPr bwMode="auto">
          <a:xfrm flipH="1" flipV="1">
            <a:off x="1676400" y="2057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1" name="Text Box 82">
            <a:extLst>
              <a:ext uri="{FF2B5EF4-FFF2-40B4-BE49-F238E27FC236}">
                <a16:creationId xmlns:a16="http://schemas.microsoft.com/office/drawing/2014/main" id="{7CD3F553-C565-42F7-9109-504C7B2DF38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60500" y="22479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2" name="AutoShape 84">
            <a:extLst>
              <a:ext uri="{FF2B5EF4-FFF2-40B4-BE49-F238E27FC236}">
                <a16:creationId xmlns:a16="http://schemas.microsoft.com/office/drawing/2014/main" id="{12C992E5-DC3D-44CB-9FA4-6095F15B63EC}"/>
              </a:ext>
            </a:extLst>
          </p:cNvPr>
          <p:cNvCxnSpPr>
            <a:cxnSpLocks noChangeShapeType="1"/>
            <a:stCxn id="24595" idx="0"/>
            <a:endCxn id="24582" idx="5"/>
          </p:cNvCxnSpPr>
          <p:nvPr/>
        </p:nvCxnSpPr>
        <p:spPr bwMode="auto">
          <a:xfrm flipH="1" flipV="1">
            <a:off x="3829050" y="1163638"/>
            <a:ext cx="361950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3" name="Text Box 85">
            <a:extLst>
              <a:ext uri="{FF2B5EF4-FFF2-40B4-BE49-F238E27FC236}">
                <a16:creationId xmlns:a16="http://schemas.microsoft.com/office/drawing/2014/main" id="{5037511D-A14B-45A5-BBBB-36241494FF5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400" y="12636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4" name="AutoShape 86">
            <a:extLst>
              <a:ext uri="{FF2B5EF4-FFF2-40B4-BE49-F238E27FC236}">
                <a16:creationId xmlns:a16="http://schemas.microsoft.com/office/drawing/2014/main" id="{DEF1006F-655A-4E35-A251-455C4E227747}"/>
              </a:ext>
            </a:extLst>
          </p:cNvPr>
          <p:cNvCxnSpPr>
            <a:cxnSpLocks noChangeShapeType="1"/>
            <a:stCxn id="24594" idx="6"/>
            <a:endCxn id="24595" idx="2"/>
          </p:cNvCxnSpPr>
          <p:nvPr/>
        </p:nvCxnSpPr>
        <p:spPr bwMode="auto">
          <a:xfrm flipV="1">
            <a:off x="3048000" y="1981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5" name="Oval 87">
            <a:extLst>
              <a:ext uri="{FF2B5EF4-FFF2-40B4-BE49-F238E27FC236}">
                <a16:creationId xmlns:a16="http://schemas.microsoft.com/office/drawing/2014/main" id="{6DCDA5ED-AD53-436C-AAB0-D299F558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606" name="AutoShape 88">
            <a:extLst>
              <a:ext uri="{FF2B5EF4-FFF2-40B4-BE49-F238E27FC236}">
                <a16:creationId xmlns:a16="http://schemas.microsoft.com/office/drawing/2014/main" id="{B7C71FD5-FDB5-420C-B734-EDC0DD89D8EF}"/>
              </a:ext>
            </a:extLst>
          </p:cNvPr>
          <p:cNvCxnSpPr>
            <a:cxnSpLocks noChangeShapeType="1"/>
            <a:stCxn id="24594" idx="4"/>
            <a:endCxn id="24605" idx="7"/>
          </p:cNvCxnSpPr>
          <p:nvPr/>
        </p:nvCxnSpPr>
        <p:spPr bwMode="auto">
          <a:xfrm flipH="1">
            <a:off x="2197100" y="220980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7" name="Text Box 89">
            <a:extLst>
              <a:ext uri="{FF2B5EF4-FFF2-40B4-BE49-F238E27FC236}">
                <a16:creationId xmlns:a16="http://schemas.microsoft.com/office/drawing/2014/main" id="{F3AFE59E-193C-45FC-85FA-3A7A826C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3368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cxnSp>
        <p:nvCxnSpPr>
          <p:cNvPr id="24608" name="AutoShape 91">
            <a:extLst>
              <a:ext uri="{FF2B5EF4-FFF2-40B4-BE49-F238E27FC236}">
                <a16:creationId xmlns:a16="http://schemas.microsoft.com/office/drawing/2014/main" id="{D6B0AEA5-484C-46C9-A618-4E74175D35E8}"/>
              </a:ext>
            </a:extLst>
          </p:cNvPr>
          <p:cNvCxnSpPr>
            <a:cxnSpLocks noChangeShapeType="1"/>
            <a:stCxn id="24596" idx="3"/>
            <a:endCxn id="24581" idx="6"/>
          </p:cNvCxnSpPr>
          <p:nvPr/>
        </p:nvCxnSpPr>
        <p:spPr bwMode="auto">
          <a:xfrm flipH="1">
            <a:off x="2209800" y="3613150"/>
            <a:ext cx="469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9" name="Text Box 92">
            <a:extLst>
              <a:ext uri="{FF2B5EF4-FFF2-40B4-BE49-F238E27FC236}">
                <a16:creationId xmlns:a16="http://schemas.microsoft.com/office/drawing/2014/main" id="{60EA176D-BBA3-418F-A2DC-275633BC96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62200" y="3606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10" name="AutoShape 93">
            <a:extLst>
              <a:ext uri="{FF2B5EF4-FFF2-40B4-BE49-F238E27FC236}">
                <a16:creationId xmlns:a16="http://schemas.microsoft.com/office/drawing/2014/main" id="{17F7D1B5-25B7-4E57-92E8-808614F211A2}"/>
              </a:ext>
            </a:extLst>
          </p:cNvPr>
          <p:cNvCxnSpPr>
            <a:cxnSpLocks noChangeShapeType="1"/>
            <a:stCxn id="24605" idx="5"/>
            <a:endCxn id="24596" idx="1"/>
          </p:cNvCxnSpPr>
          <p:nvPr/>
        </p:nvCxnSpPr>
        <p:spPr bwMode="auto">
          <a:xfrm>
            <a:off x="2197100" y="2927350"/>
            <a:ext cx="4826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1" name="Oval 94">
            <a:extLst>
              <a:ext uri="{FF2B5EF4-FFF2-40B4-BE49-F238E27FC236}">
                <a16:creationId xmlns:a16="http://schemas.microsoft.com/office/drawing/2014/main" id="{B57C2BE3-1E6B-4E6C-BF59-4426CE70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Silver</a:t>
            </a:r>
          </a:p>
        </p:txBody>
      </p:sp>
      <p:cxnSp>
        <p:nvCxnSpPr>
          <p:cNvPr id="24612" name="AutoShape 95">
            <a:extLst>
              <a:ext uri="{FF2B5EF4-FFF2-40B4-BE49-F238E27FC236}">
                <a16:creationId xmlns:a16="http://schemas.microsoft.com/office/drawing/2014/main" id="{F080604C-B06D-4F8A-B7C2-40DF6216974A}"/>
              </a:ext>
            </a:extLst>
          </p:cNvPr>
          <p:cNvCxnSpPr>
            <a:cxnSpLocks noChangeShapeType="1"/>
            <a:stCxn id="24596" idx="5"/>
            <a:endCxn id="24611" idx="2"/>
          </p:cNvCxnSpPr>
          <p:nvPr/>
        </p:nvCxnSpPr>
        <p:spPr bwMode="auto">
          <a:xfrm>
            <a:off x="3111500" y="3613150"/>
            <a:ext cx="9271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3" name="AutoShape 96">
            <a:extLst>
              <a:ext uri="{FF2B5EF4-FFF2-40B4-BE49-F238E27FC236}">
                <a16:creationId xmlns:a16="http://schemas.microsoft.com/office/drawing/2014/main" id="{CCC964B6-4BC9-4891-8A4E-FC97ABC32B97}"/>
              </a:ext>
            </a:extLst>
          </p:cNvPr>
          <p:cNvCxnSpPr>
            <a:cxnSpLocks noChangeShapeType="1"/>
            <a:stCxn id="24611" idx="6"/>
            <a:endCxn id="24580" idx="2"/>
          </p:cNvCxnSpPr>
          <p:nvPr/>
        </p:nvCxnSpPr>
        <p:spPr bwMode="auto">
          <a:xfrm flipV="1">
            <a:off x="4724400" y="35433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4" name="Text Box 97">
            <a:extLst>
              <a:ext uri="{FF2B5EF4-FFF2-40B4-BE49-F238E27FC236}">
                <a16:creationId xmlns:a16="http://schemas.microsoft.com/office/drawing/2014/main" id="{135A7B22-180F-44A5-96F6-99DD0CFE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4417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615" name="Text Box 98">
            <a:extLst>
              <a:ext uri="{FF2B5EF4-FFF2-40B4-BE49-F238E27FC236}">
                <a16:creationId xmlns:a16="http://schemas.microsoft.com/office/drawing/2014/main" id="{81A169D4-E5CB-41A2-90E2-B5964740CD7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02200" y="36830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D9CD5174-B9E7-4B29-BCAE-262AB9D6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11430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⟙</a:t>
            </a:r>
            <a:endParaRPr lang="en-US" altLang="en-US" sz="2400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AE149C98-ED84-40E0-8FEA-0FFC10AE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42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</a:t>
            </a:r>
            <a:endParaRPr lang="en-US" altLang="en-US" sz="2400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8EB4F1B3-1538-4ADD-A00D-07EC5AC9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417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  B   C   D   E   …  W  X  Y 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534EEE-D32A-46FB-A0B3-A635C58B9D10}"/>
              </a:ext>
            </a:extLst>
          </p:cNvPr>
          <p:cNvCxnSpPr>
            <a:stCxn id="25602" idx="2"/>
          </p:cNvCxnSpPr>
          <p:nvPr/>
        </p:nvCxnSpPr>
        <p:spPr>
          <a:xfrm flipH="1">
            <a:off x="2133600" y="1604963"/>
            <a:ext cx="17351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5DF1B-A57F-4FBD-85A6-C7EE5CD330E2}"/>
              </a:ext>
            </a:extLst>
          </p:cNvPr>
          <p:cNvCxnSpPr/>
          <p:nvPr/>
        </p:nvCxnSpPr>
        <p:spPr>
          <a:xfrm flipH="1">
            <a:off x="2438400" y="1604963"/>
            <a:ext cx="14303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F1D05E-C839-4A42-9136-9B289CB964CD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133600" y="3505200"/>
            <a:ext cx="17351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1F8C7-CFEB-4C50-9AC0-64873C9D658C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590800" y="3505200"/>
            <a:ext cx="12779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42F2E0-ED7A-4A14-98B2-DE3A3CEBDB3E}"/>
              </a:ext>
            </a:extLst>
          </p:cNvPr>
          <p:cNvCxnSpPr>
            <a:stCxn id="25602" idx="2"/>
          </p:cNvCxnSpPr>
          <p:nvPr/>
        </p:nvCxnSpPr>
        <p:spPr>
          <a:xfrm flipH="1">
            <a:off x="3000375" y="1604963"/>
            <a:ext cx="868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3A0F5-52B0-43B0-90A0-C2396EB512F6}"/>
              </a:ext>
            </a:extLst>
          </p:cNvPr>
          <p:cNvCxnSpPr>
            <a:stCxn id="25602" idx="2"/>
          </p:cNvCxnSpPr>
          <p:nvPr/>
        </p:nvCxnSpPr>
        <p:spPr>
          <a:xfrm flipH="1">
            <a:off x="3381375" y="1604963"/>
            <a:ext cx="487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DAC87-3044-4C98-98B1-1FA969B10A72}"/>
              </a:ext>
            </a:extLst>
          </p:cNvPr>
          <p:cNvCxnSpPr>
            <a:stCxn id="25602" idx="2"/>
          </p:cNvCxnSpPr>
          <p:nvPr/>
        </p:nvCxnSpPr>
        <p:spPr>
          <a:xfrm flipH="1">
            <a:off x="3810000" y="1604963"/>
            <a:ext cx="587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9466B-CC8C-430F-A29F-A52AA12C796B}"/>
              </a:ext>
            </a:extLst>
          </p:cNvPr>
          <p:cNvCxnSpPr/>
          <p:nvPr/>
        </p:nvCxnSpPr>
        <p:spPr>
          <a:xfrm>
            <a:off x="3868738" y="1604963"/>
            <a:ext cx="769937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0AF90-9D3D-4EF2-97AC-99BE7061675E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2366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F306F-B365-44B4-8AD2-1635226433B9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541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707331-0C8C-4ACA-8B8E-C3BA55179DA6}"/>
              </a:ext>
            </a:extLst>
          </p:cNvPr>
          <p:cNvCxnSpPr/>
          <p:nvPr/>
        </p:nvCxnSpPr>
        <p:spPr>
          <a:xfrm>
            <a:off x="3868738" y="1604963"/>
            <a:ext cx="1922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CE14C-8189-4E65-AEC9-F8DBB445181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9963"/>
            <a:ext cx="1541462" cy="11382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DA5B53-CED4-4862-9A65-03CF443D482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12366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82FE52-BFBD-4DE9-A726-F0E602B9B90A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435350" y="3505200"/>
            <a:ext cx="43338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9D2AF-5085-4C29-82D2-18C14F4D79B8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846137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D7AE69-C138-4269-A2EC-2CBA06BB4038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810000" y="3505200"/>
            <a:ext cx="587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89D51E-6014-4864-B0E9-B821A8D4563B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000375" y="3505200"/>
            <a:ext cx="868363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54DC3-E401-4505-8B80-D2DBC0A4166F}"/>
              </a:ext>
            </a:extLst>
          </p:cNvPr>
          <p:cNvCxnSpPr/>
          <p:nvPr/>
        </p:nvCxnSpPr>
        <p:spPr>
          <a:xfrm flipH="1">
            <a:off x="3868738" y="3505200"/>
            <a:ext cx="19224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59">
            <a:extLst>
              <a:ext uri="{FF2B5EF4-FFF2-40B4-BE49-F238E27FC236}">
                <a16:creationId xmlns:a16="http://schemas.microsoft.com/office/drawing/2014/main" id="{918036D5-C244-4104-9022-DD93FCAC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788988"/>
            <a:ext cx="154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Everything</a:t>
            </a:r>
          </a:p>
        </p:txBody>
      </p:sp>
      <p:sp>
        <p:nvSpPr>
          <p:cNvPr id="25624" name="TextBox 60">
            <a:extLst>
              <a:ext uri="{FF2B5EF4-FFF2-40B4-BE49-F238E27FC236}">
                <a16:creationId xmlns:a16="http://schemas.microsoft.com/office/drawing/2014/main" id="{67290B57-CCD2-4E69-A090-6277A332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5045075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Nothing</a:t>
            </a:r>
          </a:p>
        </p:txBody>
      </p:sp>
      <p:sp>
        <p:nvSpPr>
          <p:cNvPr id="25625" name="TextBox 61">
            <a:extLst>
              <a:ext uri="{FF2B5EF4-FFF2-40B4-BE49-F238E27FC236}">
                <a16:creationId xmlns:a16="http://schemas.microsoft.com/office/drawing/2014/main" id="{D4A1EB27-1AAD-4B25-B898-38130787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209800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 hierarchy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9982145-5B6D-4646-A54C-2A405E447977}"/>
              </a:ext>
            </a:extLst>
          </p:cNvPr>
          <p:cNvSpPr/>
          <p:nvPr/>
        </p:nvSpPr>
        <p:spPr>
          <a:xfrm>
            <a:off x="2895600" y="2362200"/>
            <a:ext cx="3124200" cy="2286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3D46F-2260-450F-B207-2A02C5EA6F4E}"/>
              </a:ext>
            </a:extLst>
          </p:cNvPr>
          <p:cNvSpPr txBox="1"/>
          <p:nvPr/>
        </p:nvSpPr>
        <p:spPr>
          <a:xfrm>
            <a:off x="4164013" y="2514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D5CE-CA20-49C7-B1BD-6BC212DD9A6A}"/>
              </a:ext>
            </a:extLst>
          </p:cNvPr>
          <p:cNvSpPr txBox="1"/>
          <p:nvPr/>
        </p:nvSpPr>
        <p:spPr>
          <a:xfrm>
            <a:off x="3581400" y="3033713"/>
            <a:ext cx="398463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706E8-8DE4-4362-ACBF-BCACEA4790A9}"/>
              </a:ext>
            </a:extLst>
          </p:cNvPr>
          <p:cNvSpPr txBox="1"/>
          <p:nvPr/>
        </p:nvSpPr>
        <p:spPr>
          <a:xfrm>
            <a:off x="4876800" y="3041650"/>
            <a:ext cx="398463" cy="277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C659-D5FD-4898-ACC0-8B57EA4CFA76}"/>
              </a:ext>
            </a:extLst>
          </p:cNvPr>
          <p:cNvSpPr txBox="1"/>
          <p:nvPr/>
        </p:nvSpPr>
        <p:spPr>
          <a:xfrm>
            <a:off x="3184525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9677E-1CC3-4DA6-B1FC-9300EFBD9986}"/>
              </a:ext>
            </a:extLst>
          </p:cNvPr>
          <p:cNvSpPr txBox="1"/>
          <p:nvPr/>
        </p:nvSpPr>
        <p:spPr>
          <a:xfrm>
            <a:off x="5075238" y="3657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43926-71BF-4330-A100-474E26542435}"/>
              </a:ext>
            </a:extLst>
          </p:cNvPr>
          <p:cNvSpPr txBox="1"/>
          <p:nvPr/>
        </p:nvSpPr>
        <p:spPr>
          <a:xfrm>
            <a:off x="5275263" y="4219575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86CE-FF37-4E35-BE3B-D85B9E06EF42}"/>
              </a:ext>
            </a:extLst>
          </p:cNvPr>
          <p:cNvSpPr txBox="1"/>
          <p:nvPr/>
        </p:nvSpPr>
        <p:spPr>
          <a:xfrm>
            <a:off x="3979863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3695B-D69C-4E58-B98A-E262E1AAE26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362450" y="2790825"/>
            <a:ext cx="712788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A9E590-14B4-41F5-8120-2BBFCCAB6A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9838" y="2790825"/>
            <a:ext cx="582612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F948A-5985-4F7B-B1AA-344BD4A9255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382963" y="3309938"/>
            <a:ext cx="396875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3899C-6379-480B-872F-C28EAF2F9AE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779838" y="3309938"/>
            <a:ext cx="398462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2836C9-DD67-414E-84E6-66C3406ECCD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75238" y="3319463"/>
            <a:ext cx="200025" cy="3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37E35-FB43-4FAF-9141-A6AA878DB1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75263" y="3933825"/>
            <a:ext cx="198437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Box 24">
            <a:extLst>
              <a:ext uri="{FF2B5EF4-FFF2-40B4-BE49-F238E27FC236}">
                <a16:creationId xmlns:a16="http://schemas.microsoft.com/office/drawing/2014/main" id="{5676F6C3-89F8-4329-B0AE-83C1D43B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984375"/>
            <a:ext cx="498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1" name="TextBox 25">
            <a:extLst>
              <a:ext uri="{FF2B5EF4-FFF2-40B4-BE49-F238E27FC236}">
                <a16:creationId xmlns:a16="http://schemas.microsoft.com/office/drawing/2014/main" id="{00189B09-89BD-4B1B-B35D-8F3E205D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3965575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2" name="TextBox 26">
            <a:extLst>
              <a:ext uri="{FF2B5EF4-FFF2-40B4-BE49-F238E27FC236}">
                <a16:creationId xmlns:a16="http://schemas.microsoft.com/office/drawing/2014/main" id="{7D4CC0AA-9B4F-4A07-A171-1684CD2F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33035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3" name="TextBox 27">
            <a:extLst>
              <a:ext uri="{FF2B5EF4-FFF2-40B4-BE49-F238E27FC236}">
                <a16:creationId xmlns:a16="http://schemas.microsoft.com/office/drawing/2014/main" id="{C28029A2-5030-40E9-B551-58944BE7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32105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4" name="TextBox 28">
            <a:extLst>
              <a:ext uri="{FF2B5EF4-FFF2-40B4-BE49-F238E27FC236}">
                <a16:creationId xmlns:a16="http://schemas.microsoft.com/office/drawing/2014/main" id="{77211ACC-2185-419D-9104-054132A5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3321050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5" name="TextBox 29">
            <a:extLst>
              <a:ext uri="{FF2B5EF4-FFF2-40B4-BE49-F238E27FC236}">
                <a16:creationId xmlns:a16="http://schemas.microsoft.com/office/drawing/2014/main" id="{89091076-EC1E-4408-A691-30183C36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716213"/>
            <a:ext cx="500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6" name="TextBox 30">
            <a:extLst>
              <a:ext uri="{FF2B5EF4-FFF2-40B4-BE49-F238E27FC236}">
                <a16:creationId xmlns:a16="http://schemas.microsoft.com/office/drawing/2014/main" id="{9AEEAB48-CF78-4CB6-83F4-5B135B30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7193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7" name="TextBox 32">
            <a:extLst>
              <a:ext uri="{FF2B5EF4-FFF2-40B4-BE49-F238E27FC236}">
                <a16:creationId xmlns:a16="http://schemas.microsoft.com/office/drawing/2014/main" id="{4359593F-3DC7-42BB-BC00-47717B6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464820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knowledge base</a:t>
            </a:r>
          </a:p>
        </p:txBody>
      </p:sp>
      <p:sp>
        <p:nvSpPr>
          <p:cNvPr id="26648" name="TextBox 33">
            <a:extLst>
              <a:ext uri="{FF2B5EF4-FFF2-40B4-BE49-F238E27FC236}">
                <a16:creationId xmlns:a16="http://schemas.microsoft.com/office/drawing/2014/main" id="{DB76A280-C64D-430B-B624-346F6A56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2422525"/>
            <a:ext cx="151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starting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50F983-9638-4D87-98C4-635DD1DD3CEA}"/>
              </a:ext>
            </a:extLst>
          </p:cNvPr>
          <p:cNvCxnSpPr>
            <a:stCxn id="26648" idx="1"/>
          </p:cNvCxnSpPr>
          <p:nvPr/>
        </p:nvCxnSpPr>
        <p:spPr>
          <a:xfrm flipH="1">
            <a:off x="4572000" y="2606675"/>
            <a:ext cx="1498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567A5-0C14-4E59-8CBC-37EE1B3F8E27}"/>
              </a:ext>
            </a:extLst>
          </p:cNvPr>
          <p:cNvSpPr txBox="1"/>
          <p:nvPr/>
        </p:nvSpPr>
        <p:spPr>
          <a:xfrm>
            <a:off x="3843338" y="1452563"/>
            <a:ext cx="371475" cy="277812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N1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851439-4D44-46A9-855D-5C5F8C7A7D0D}"/>
              </a:ext>
            </a:extLst>
          </p:cNvPr>
          <p:cNvCxnSpPr>
            <a:cxnSpLocks/>
            <a:stCxn id="37" idx="2"/>
            <a:endCxn id="2" idx="0"/>
          </p:cNvCxnSpPr>
          <p:nvPr/>
        </p:nvCxnSpPr>
        <p:spPr>
          <a:xfrm>
            <a:off x="4029075" y="1730375"/>
            <a:ext cx="333375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39">
            <a:extLst>
              <a:ext uri="{FF2B5EF4-FFF2-40B4-BE49-F238E27FC236}">
                <a16:creationId xmlns:a16="http://schemas.microsoft.com/office/drawing/2014/main" id="{23AB2EE1-1E8E-41A2-80E1-A8ACA9CB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393825"/>
            <a:ext cx="120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new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/>
        </p:nvSpPr>
        <p:spPr bwMode="auto">
          <a:xfrm>
            <a:off x="0" y="366713"/>
            <a:ext cx="893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>
                <a:solidFill>
                  <a:srgbClr val="1E4191"/>
                </a:solidFill>
              </a:rPr>
              <a:t>Model Delivery and Lifecycle Management</a:t>
            </a:r>
          </a:p>
        </p:txBody>
      </p:sp>
      <p:sp>
        <p:nvSpPr>
          <p:cNvPr id="970755" name="Line 3"/>
          <p:cNvSpPr>
            <a:spLocks noChangeShapeType="1"/>
          </p:cNvSpPr>
          <p:nvPr/>
        </p:nvSpPr>
        <p:spPr bwMode="auto">
          <a:xfrm flipH="1" flipV="1">
            <a:off x="838200" y="1295400"/>
            <a:ext cx="3733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6" name="Line 4"/>
          <p:cNvSpPr>
            <a:spLocks noChangeShapeType="1"/>
          </p:cNvSpPr>
          <p:nvPr/>
        </p:nvSpPr>
        <p:spPr bwMode="auto">
          <a:xfrm flipV="1">
            <a:off x="4572000" y="1295400"/>
            <a:ext cx="3200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7" name="Line 5"/>
          <p:cNvSpPr>
            <a:spLocks noChangeShapeType="1"/>
          </p:cNvSpPr>
          <p:nvPr/>
        </p:nvSpPr>
        <p:spPr bwMode="auto">
          <a:xfrm>
            <a:off x="4572000" y="3733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8" name="Text Box 6"/>
          <p:cNvSpPr txBox="1">
            <a:spLocks noChangeArrowheads="1"/>
          </p:cNvSpPr>
          <p:nvPr/>
        </p:nvSpPr>
        <p:spPr bwMode="auto">
          <a:xfrm>
            <a:off x="4038600" y="2895600"/>
            <a:ext cx="981075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End-Users</a:t>
            </a:r>
          </a:p>
        </p:txBody>
      </p:sp>
      <p:grpSp>
        <p:nvGrpSpPr>
          <p:cNvPr id="970759" name="Group 7"/>
          <p:cNvGrpSpPr>
            <a:grpSpLocks/>
          </p:cNvGrpSpPr>
          <p:nvPr/>
        </p:nvGrpSpPr>
        <p:grpSpPr bwMode="auto">
          <a:xfrm>
            <a:off x="2743200" y="4038600"/>
            <a:ext cx="1562100" cy="2286000"/>
            <a:chOff x="1728" y="2544"/>
            <a:chExt cx="984" cy="1440"/>
          </a:xfrm>
        </p:grpSpPr>
        <p:sp>
          <p:nvSpPr>
            <p:cNvPr id="970760" name="AutoShape 8"/>
            <p:cNvSpPr>
              <a:spLocks noChangeArrowheads="1"/>
            </p:cNvSpPr>
            <p:nvPr/>
          </p:nvSpPr>
          <p:spPr bwMode="auto">
            <a:xfrm>
              <a:off x="1908" y="2544"/>
              <a:ext cx="624" cy="1104"/>
            </a:xfrm>
            <a:prstGeom prst="can">
              <a:avLst>
                <a:gd name="adj" fmla="val 22435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SADL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endParaRPr lang="en-US" sz="700" b="1">
                <a:solidFill>
                  <a:srgbClr val="087DAC"/>
                </a:solidFill>
                <a:latin typeface="GE Inspira" pitchFamily="34" charset="0"/>
              </a:endParaRP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OWL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+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SWRL or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Jena Rules</a:t>
              </a:r>
            </a:p>
          </p:txBody>
        </p:sp>
        <p:sp>
          <p:nvSpPr>
            <p:cNvPr id="970761" name="Text Box 9"/>
            <p:cNvSpPr txBox="1">
              <a:spLocks noChangeArrowheads="1"/>
            </p:cNvSpPr>
            <p:nvPr/>
          </p:nvSpPr>
          <p:spPr bwMode="auto">
            <a:xfrm>
              <a:off x="1728" y="3618"/>
              <a:ext cx="9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Repository and</a:t>
              </a:r>
            </a:p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Version Control</a:t>
              </a:r>
            </a:p>
          </p:txBody>
        </p:sp>
      </p:grpSp>
      <p:sp>
        <p:nvSpPr>
          <p:cNvPr id="970762" name="Text Box 10"/>
          <p:cNvSpPr txBox="1">
            <a:spLocks noChangeArrowheads="1"/>
          </p:cNvSpPr>
          <p:nvPr/>
        </p:nvSpPr>
        <p:spPr bwMode="auto">
          <a:xfrm>
            <a:off x="3011488" y="99218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Web Clients</a:t>
            </a:r>
          </a:p>
        </p:txBody>
      </p:sp>
      <p:pic>
        <p:nvPicPr>
          <p:cNvPr id="97076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293813"/>
            <a:ext cx="1752600" cy="110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0764" name="Group 12"/>
          <p:cNvGrpSpPr>
            <a:grpSpLocks/>
          </p:cNvGrpSpPr>
          <p:nvPr/>
        </p:nvGrpSpPr>
        <p:grpSpPr bwMode="auto">
          <a:xfrm>
            <a:off x="4541838" y="1296988"/>
            <a:ext cx="1851025" cy="1096962"/>
            <a:chOff x="4356" y="2429"/>
            <a:chExt cx="1166" cy="691"/>
          </a:xfrm>
        </p:grpSpPr>
        <p:sp>
          <p:nvSpPr>
            <p:cNvPr id="970765" name="Text Box 13"/>
            <p:cNvSpPr txBox="1">
              <a:spLocks noChangeArrowheads="1"/>
            </p:cNvSpPr>
            <p:nvPr/>
          </p:nvSpPr>
          <p:spPr bwMode="auto">
            <a:xfrm>
              <a:off x="4356" y="2429"/>
              <a:ext cx="1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Application Clients</a:t>
              </a:r>
            </a:p>
          </p:txBody>
        </p:sp>
        <p:pic>
          <p:nvPicPr>
            <p:cNvPr id="970766" name="Picture 14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0767" name="Picture 15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0768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8"/>
          <a:stretch>
            <a:fillRect/>
          </a:stretch>
        </p:blipFill>
        <p:spPr bwMode="auto">
          <a:xfrm>
            <a:off x="534988" y="3549650"/>
            <a:ext cx="1903412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9" name="Text Box 17"/>
          <p:cNvSpPr txBox="1">
            <a:spLocks noChangeArrowheads="1"/>
          </p:cNvSpPr>
          <p:nvPr/>
        </p:nvSpPr>
        <p:spPr bwMode="auto">
          <a:xfrm>
            <a:off x="407988" y="3000375"/>
            <a:ext cx="2166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SADL-IDE: Editing and </a:t>
            </a:r>
          </a:p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Testing Environment</a:t>
            </a:r>
          </a:p>
          <a:p>
            <a:pPr algn="ctr"/>
            <a:endParaRPr lang="en-US" sz="1600" b="1">
              <a:solidFill>
                <a:srgbClr val="28B9F5"/>
              </a:solidFill>
              <a:latin typeface="GE Inspira" pitchFamily="34" charset="0"/>
            </a:endParaRPr>
          </a:p>
        </p:txBody>
      </p:sp>
      <p:sp>
        <p:nvSpPr>
          <p:cNvPr id="970770" name="Line 18"/>
          <p:cNvSpPr>
            <a:spLocks noChangeShapeType="1"/>
          </p:cNvSpPr>
          <p:nvPr/>
        </p:nvSpPr>
        <p:spPr bwMode="auto">
          <a:xfrm>
            <a:off x="2381250" y="44958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1" name="Line 19"/>
          <p:cNvSpPr>
            <a:spLocks noChangeShapeType="1"/>
          </p:cNvSpPr>
          <p:nvPr/>
        </p:nvSpPr>
        <p:spPr bwMode="auto">
          <a:xfrm flipV="1">
            <a:off x="2381250" y="5105400"/>
            <a:ext cx="819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2" name="Line 20"/>
          <p:cNvSpPr>
            <a:spLocks noChangeShapeType="1"/>
          </p:cNvSpPr>
          <p:nvPr/>
        </p:nvSpPr>
        <p:spPr bwMode="auto">
          <a:xfrm>
            <a:off x="2381250" y="5410200"/>
            <a:ext cx="8191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3" name="Text Box 21"/>
          <p:cNvSpPr txBox="1">
            <a:spLocks noChangeArrowheads="1"/>
          </p:cNvSpPr>
          <p:nvPr/>
        </p:nvSpPr>
        <p:spPr bwMode="auto">
          <a:xfrm>
            <a:off x="5286375" y="3352800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Situation</a:t>
            </a:r>
          </a:p>
        </p:txBody>
      </p:sp>
      <p:sp>
        <p:nvSpPr>
          <p:cNvPr id="970774" name="Text Box 22"/>
          <p:cNvSpPr txBox="1">
            <a:spLocks noChangeArrowheads="1"/>
          </p:cNvSpPr>
          <p:nvPr/>
        </p:nvSpPr>
        <p:spPr bwMode="auto">
          <a:xfrm>
            <a:off x="6651625" y="2667000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Conclusions</a:t>
            </a:r>
          </a:p>
        </p:txBody>
      </p:sp>
      <p:grpSp>
        <p:nvGrpSpPr>
          <p:cNvPr id="970775" name="Group 23"/>
          <p:cNvGrpSpPr>
            <a:grpSpLocks/>
          </p:cNvGrpSpPr>
          <p:nvPr/>
        </p:nvGrpSpPr>
        <p:grpSpPr bwMode="auto">
          <a:xfrm>
            <a:off x="5638800" y="4038600"/>
            <a:ext cx="1676400" cy="1847850"/>
            <a:chOff x="3879" y="2496"/>
            <a:chExt cx="1056" cy="1164"/>
          </a:xfrm>
        </p:grpSpPr>
        <p:sp>
          <p:nvSpPr>
            <p:cNvPr id="970776" name="Rectangle 24"/>
            <p:cNvSpPr>
              <a:spLocks noChangeArrowheads="1"/>
            </p:cNvSpPr>
            <p:nvPr/>
          </p:nvSpPr>
          <p:spPr bwMode="auto">
            <a:xfrm>
              <a:off x="3879" y="2496"/>
              <a:ext cx="1056" cy="912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14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r>
                <a:rPr lang="en-US" sz="1400">
                  <a:solidFill>
                    <a:srgbClr val="0875A0"/>
                  </a:solidFill>
                  <a:latin typeface="GE Inspira" pitchFamily="34" charset="0"/>
                </a:rPr>
                <a:t>Web Service</a:t>
              </a:r>
            </a:p>
          </p:txBody>
        </p:sp>
        <p:sp>
          <p:nvSpPr>
            <p:cNvPr id="970777" name="Rectangle 25"/>
            <p:cNvSpPr>
              <a:spLocks noChangeArrowheads="1"/>
            </p:cNvSpPr>
            <p:nvPr/>
          </p:nvSpPr>
          <p:spPr bwMode="auto">
            <a:xfrm>
              <a:off x="3975" y="2592"/>
              <a:ext cx="864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Reasoner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and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Rules Engine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(Jena or Pellet)</a:t>
              </a:r>
            </a:p>
          </p:txBody>
        </p:sp>
        <p:sp>
          <p:nvSpPr>
            <p:cNvPr id="970778" name="Text Box 26"/>
            <p:cNvSpPr txBox="1">
              <a:spLocks noChangeArrowheads="1"/>
            </p:cNvSpPr>
            <p:nvPr/>
          </p:nvSpPr>
          <p:spPr bwMode="auto">
            <a:xfrm>
              <a:off x="4008" y="3448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28B9F5"/>
                  </a:solidFill>
                  <a:latin typeface="GE Inspira" pitchFamily="34" charset="0"/>
                </a:rPr>
                <a:t>SADL Server</a:t>
              </a:r>
            </a:p>
          </p:txBody>
        </p:sp>
      </p:grpSp>
      <p:sp>
        <p:nvSpPr>
          <p:cNvPr id="970779" name="Line 27"/>
          <p:cNvSpPr>
            <a:spLocks noChangeShapeType="1"/>
          </p:cNvSpPr>
          <p:nvPr/>
        </p:nvSpPr>
        <p:spPr bwMode="auto">
          <a:xfrm flipV="1">
            <a:off x="38100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0" name="Line 28"/>
          <p:cNvSpPr>
            <a:spLocks noChangeShapeType="1"/>
          </p:cNvSpPr>
          <p:nvPr/>
        </p:nvSpPr>
        <p:spPr bwMode="auto">
          <a:xfrm flipV="1">
            <a:off x="3733800" y="4648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1" name="Text Box 29"/>
          <p:cNvSpPr txBox="1">
            <a:spLocks noChangeArrowheads="1"/>
          </p:cNvSpPr>
          <p:nvPr/>
        </p:nvSpPr>
        <p:spPr bwMode="auto">
          <a:xfrm>
            <a:off x="7751763" y="5905500"/>
            <a:ext cx="325437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IT</a:t>
            </a:r>
          </a:p>
        </p:txBody>
      </p:sp>
      <p:sp>
        <p:nvSpPr>
          <p:cNvPr id="970782" name="Text Box 30"/>
          <p:cNvSpPr txBox="1">
            <a:spLocks noChangeArrowheads="1"/>
          </p:cNvSpPr>
          <p:nvPr/>
        </p:nvSpPr>
        <p:spPr bwMode="auto">
          <a:xfrm>
            <a:off x="1062038" y="5905500"/>
            <a:ext cx="766762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8B9F5"/>
                </a:solidFill>
                <a:latin typeface="GE Inspira" pitchFamily="34" charset="0"/>
              </a:rPr>
              <a:t>Experts</a:t>
            </a:r>
          </a:p>
        </p:txBody>
      </p:sp>
      <p:sp>
        <p:nvSpPr>
          <p:cNvPr id="970783" name="Freeform 31"/>
          <p:cNvSpPr>
            <a:spLocks/>
          </p:cNvSpPr>
          <p:nvPr/>
        </p:nvSpPr>
        <p:spPr bwMode="auto">
          <a:xfrm>
            <a:off x="5715000" y="2743200"/>
            <a:ext cx="533400" cy="12954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4" name="Freeform 32"/>
          <p:cNvSpPr>
            <a:spLocks/>
          </p:cNvSpPr>
          <p:nvPr/>
        </p:nvSpPr>
        <p:spPr bwMode="auto">
          <a:xfrm>
            <a:off x="6172200" y="2286000"/>
            <a:ext cx="609600" cy="17526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1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5672674" y="1768084"/>
            <a:ext cx="2624137" cy="271463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 dirty="0" err="1">
                <a:solidFill>
                  <a:srgbClr val="1E4191"/>
                </a:solidFill>
              </a:rPr>
              <a:t>ISadlServer</a:t>
            </a:r>
            <a:r>
              <a:rPr lang="en-US" sz="1200" dirty="0">
                <a:solidFill>
                  <a:srgbClr val="1E4191"/>
                </a:solidFill>
              </a:rPr>
              <a:t> (Java API, JAX-WS, </a:t>
            </a:r>
            <a:r>
              <a:rPr lang="en-US" sz="1200" dirty="0" err="1">
                <a:solidFill>
                  <a:srgbClr val="1E4191"/>
                </a:solidFill>
              </a:rPr>
              <a:t>Predix</a:t>
            </a:r>
            <a:r>
              <a:rPr lang="en-US" sz="1200" dirty="0">
                <a:solidFill>
                  <a:srgbClr val="1E4191"/>
                </a:solidFill>
              </a:rPr>
              <a:t>)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5762625" y="2822184"/>
            <a:ext cx="2362200" cy="1954213"/>
          </a:xfrm>
          <a:prstGeom prst="rect">
            <a:avLst/>
          </a:prstGeom>
          <a:solidFill>
            <a:srgbClr val="FFD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b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Server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56381" y="104385"/>
            <a:ext cx="8459788" cy="617537"/>
          </a:xfrm>
        </p:spPr>
        <p:txBody>
          <a:bodyPr/>
          <a:lstStyle/>
          <a:p>
            <a:pPr eaLnBrk="1" hangingPunct="1"/>
            <a:r>
              <a:rPr lang="en-US" sz="3200" dirty="0"/>
              <a:t>SADL Translator/Reasoner Plug-in Pairs</a:t>
            </a:r>
          </a:p>
        </p:txBody>
      </p:sp>
      <p:sp>
        <p:nvSpPr>
          <p:cNvPr id="6149" name="Line 1029"/>
          <p:cNvSpPr>
            <a:spLocks noChangeShapeType="1"/>
          </p:cNvSpPr>
          <p:nvPr/>
        </p:nvSpPr>
        <p:spPr bwMode="auto">
          <a:xfrm>
            <a:off x="5267325" y="1029897"/>
            <a:ext cx="0" cy="4221162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0" name="AutoShape 1030"/>
          <p:cNvSpPr>
            <a:spLocks noChangeArrowheads="1"/>
          </p:cNvSpPr>
          <p:nvPr/>
        </p:nvSpPr>
        <p:spPr bwMode="auto">
          <a:xfrm>
            <a:off x="4591050" y="5365359"/>
            <a:ext cx="1028700" cy="1047750"/>
          </a:xfrm>
          <a:prstGeom prst="flowChartMagneticDisk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Source Code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Control System</a:t>
            </a:r>
          </a:p>
        </p:txBody>
      </p:sp>
      <p:sp>
        <p:nvSpPr>
          <p:cNvPr id="6151" name="Rectangle 1031"/>
          <p:cNvSpPr>
            <a:spLocks noChangeArrowheads="1"/>
          </p:cNvSpPr>
          <p:nvPr/>
        </p:nvSpPr>
        <p:spPr bwMode="auto">
          <a:xfrm>
            <a:off x="247650" y="1774434"/>
            <a:ext cx="4505325" cy="26003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IDE</a:t>
            </a:r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361950" y="2269734"/>
            <a:ext cx="1209675" cy="20193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Editor</a:t>
            </a:r>
          </a:p>
        </p:txBody>
      </p:sp>
      <p:sp>
        <p:nvSpPr>
          <p:cNvPr id="6153" name="Rectangle 1033"/>
          <p:cNvSpPr>
            <a:spLocks noChangeArrowheads="1"/>
          </p:cNvSpPr>
          <p:nvPr/>
        </p:nvSpPr>
        <p:spPr bwMode="auto">
          <a:xfrm>
            <a:off x="1895475" y="2268147"/>
            <a:ext cx="512763" cy="1558925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Translator</a:t>
            </a:r>
          </a:p>
          <a:p>
            <a:pPr algn="ctr"/>
            <a:endParaRPr lang="en-US" sz="800">
              <a:solidFill>
                <a:srgbClr val="1E4191"/>
              </a:solidFill>
            </a:endParaRPr>
          </a:p>
          <a:p>
            <a:pPr algn="ctr"/>
            <a:endParaRPr lang="en-US" sz="800">
              <a:solidFill>
                <a:srgbClr val="1E4191"/>
              </a:solidFill>
            </a:endParaRPr>
          </a:p>
          <a:p>
            <a:pPr algn="ctr"/>
            <a:endParaRPr lang="en-US" sz="800">
              <a:solidFill>
                <a:srgbClr val="1E4191"/>
              </a:solidFill>
            </a:endParaRPr>
          </a:p>
          <a:p>
            <a:pPr algn="ctr"/>
            <a:r>
              <a:rPr lang="en-US" sz="800">
                <a:solidFill>
                  <a:srgbClr val="1E4191"/>
                </a:solidFill>
              </a:rPr>
              <a:t>Concept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+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Rule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54" name="Line 1034"/>
          <p:cNvSpPr>
            <a:spLocks noChangeShapeType="1"/>
          </p:cNvSpPr>
          <p:nvPr/>
        </p:nvSpPr>
        <p:spPr bwMode="auto">
          <a:xfrm>
            <a:off x="247650" y="2107809"/>
            <a:ext cx="450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5" name="AutoShape 1035">
            <a:hlinkClick r:id="rId3"/>
          </p:cNvPr>
          <p:cNvSpPr>
            <a:spLocks noChangeArrowheads="1"/>
          </p:cNvSpPr>
          <p:nvPr/>
        </p:nvSpPr>
        <p:spPr bwMode="auto">
          <a:xfrm>
            <a:off x="1243013" y="4825609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Files</a:t>
            </a: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r>
              <a:rPr lang="en-US" sz="1000">
                <a:solidFill>
                  <a:srgbClr val="1E4191"/>
                </a:solidFill>
              </a:rPr>
              <a:t>Files in 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Format</a:t>
            </a:r>
          </a:p>
        </p:txBody>
      </p:sp>
      <p:sp>
        <p:nvSpPr>
          <p:cNvPr id="6156" name="AutoShape 1036">
            <a:hlinkClick r:id="rId3"/>
          </p:cNvPr>
          <p:cNvSpPr>
            <a:spLocks noChangeArrowheads="1"/>
          </p:cNvSpPr>
          <p:nvPr/>
        </p:nvSpPr>
        <p:spPr bwMode="auto">
          <a:xfrm>
            <a:off x="6481763" y="5197084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Local Disk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Or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HTTP Service</a:t>
            </a:r>
          </a:p>
        </p:txBody>
      </p:sp>
      <p:sp>
        <p:nvSpPr>
          <p:cNvPr id="6157" name="Line 1037"/>
          <p:cNvSpPr>
            <a:spLocks noChangeShapeType="1"/>
          </p:cNvSpPr>
          <p:nvPr/>
        </p:nvSpPr>
        <p:spPr bwMode="auto">
          <a:xfrm flipH="1" flipV="1">
            <a:off x="2362200" y="5870184"/>
            <a:ext cx="221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8" name="Line 1038"/>
          <p:cNvSpPr>
            <a:spLocks noChangeShapeType="1"/>
          </p:cNvSpPr>
          <p:nvPr/>
        </p:nvSpPr>
        <p:spPr bwMode="auto">
          <a:xfrm>
            <a:off x="5638800" y="5889234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9" name="AutoShape 1039"/>
          <p:cNvSpPr>
            <a:spLocks noChangeArrowheads="1"/>
          </p:cNvSpPr>
          <p:nvPr/>
        </p:nvSpPr>
        <p:spPr bwMode="auto">
          <a:xfrm>
            <a:off x="123825" y="888609"/>
            <a:ext cx="2562225" cy="466725"/>
          </a:xfrm>
          <a:prstGeom prst="ribbon">
            <a:avLst>
              <a:gd name="adj1" fmla="val 12500"/>
              <a:gd name="adj2" fmla="val 68157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Model Developer View</a:t>
            </a:r>
          </a:p>
        </p:txBody>
      </p:sp>
      <p:sp>
        <p:nvSpPr>
          <p:cNvPr id="6160" name="AutoShape 1040"/>
          <p:cNvSpPr>
            <a:spLocks noChangeArrowheads="1"/>
          </p:cNvSpPr>
          <p:nvPr/>
        </p:nvSpPr>
        <p:spPr bwMode="auto">
          <a:xfrm>
            <a:off x="7477125" y="817927"/>
            <a:ext cx="1504950" cy="485775"/>
          </a:xfrm>
          <a:prstGeom prst="ribbon">
            <a:avLst>
              <a:gd name="adj1" fmla="val 12500"/>
              <a:gd name="adj2" fmla="val 63926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Client View</a:t>
            </a:r>
          </a:p>
        </p:txBody>
      </p:sp>
      <p:sp>
        <p:nvSpPr>
          <p:cNvPr id="6161" name="Rectangle 1041"/>
          <p:cNvSpPr>
            <a:spLocks noChangeArrowheads="1"/>
          </p:cNvSpPr>
          <p:nvPr/>
        </p:nvSpPr>
        <p:spPr bwMode="auto">
          <a:xfrm>
            <a:off x="3933825" y="2258622"/>
            <a:ext cx="569913" cy="15398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2" name="Line 1042"/>
          <p:cNvSpPr>
            <a:spLocks noChangeShapeType="1"/>
          </p:cNvSpPr>
          <p:nvPr/>
        </p:nvSpPr>
        <p:spPr bwMode="auto">
          <a:xfrm>
            <a:off x="1895475" y="2898384"/>
            <a:ext cx="514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3" name="Text Box 1043"/>
          <p:cNvSpPr txBox="1">
            <a:spLocks noChangeArrowheads="1"/>
          </p:cNvSpPr>
          <p:nvPr/>
        </p:nvSpPr>
        <p:spPr bwMode="auto">
          <a:xfrm>
            <a:off x="1276350" y="4841484"/>
            <a:ext cx="1038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1E4191"/>
                </a:solidFill>
              </a:rPr>
              <a:t>Local Disk</a:t>
            </a:r>
          </a:p>
        </p:txBody>
      </p:sp>
      <p:sp>
        <p:nvSpPr>
          <p:cNvPr id="6164" name="Rectangle 1044"/>
          <p:cNvSpPr>
            <a:spLocks noChangeArrowheads="1"/>
          </p:cNvSpPr>
          <p:nvPr/>
        </p:nvSpPr>
        <p:spPr bwMode="auto">
          <a:xfrm>
            <a:off x="5867400" y="3058722"/>
            <a:ext cx="569913" cy="84455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65" name="Line 1045"/>
          <p:cNvSpPr>
            <a:spLocks noChangeShapeType="1"/>
          </p:cNvSpPr>
          <p:nvPr/>
        </p:nvSpPr>
        <p:spPr bwMode="auto">
          <a:xfrm flipV="1">
            <a:off x="5772150" y="4470009"/>
            <a:ext cx="2352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6" name="Rectangle 1046"/>
          <p:cNvSpPr>
            <a:spLocks noChangeArrowheads="1"/>
          </p:cNvSpPr>
          <p:nvPr/>
        </p:nvSpPr>
        <p:spPr bwMode="auto">
          <a:xfrm>
            <a:off x="7267575" y="3049197"/>
            <a:ext cx="788988" cy="8064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7" name="AutoShape 1047"/>
          <p:cNvSpPr>
            <a:spLocks noChangeArrowheads="1"/>
          </p:cNvSpPr>
          <p:nvPr/>
        </p:nvSpPr>
        <p:spPr bwMode="auto">
          <a:xfrm>
            <a:off x="2828925" y="2345934"/>
            <a:ext cx="628650" cy="77152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68" name="AutoShape 1048"/>
          <p:cNvSpPr>
            <a:spLocks noChangeArrowheads="1"/>
          </p:cNvSpPr>
          <p:nvPr/>
        </p:nvSpPr>
        <p:spPr bwMode="auto">
          <a:xfrm>
            <a:off x="2828925" y="3241284"/>
            <a:ext cx="647700" cy="60007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900">
                <a:solidFill>
                  <a:srgbClr val="1E4191"/>
                </a:solidFill>
              </a:rPr>
              <a:t>Query</a:t>
            </a:r>
          </a:p>
          <a:p>
            <a:pPr algn="ctr"/>
            <a:r>
              <a:rPr lang="en-US" sz="900">
                <a:solidFill>
                  <a:srgbClr val="1E4191"/>
                </a:solidFill>
              </a:rPr>
              <a:t>Results</a:t>
            </a:r>
          </a:p>
        </p:txBody>
      </p:sp>
      <p:sp>
        <p:nvSpPr>
          <p:cNvPr id="6169" name="Freeform 1049"/>
          <p:cNvSpPr>
            <a:spLocks/>
          </p:cNvSpPr>
          <p:nvPr/>
        </p:nvSpPr>
        <p:spPr bwMode="auto">
          <a:xfrm>
            <a:off x="582613" y="4279509"/>
            <a:ext cx="646112" cy="979488"/>
          </a:xfrm>
          <a:custGeom>
            <a:avLst/>
            <a:gdLst>
              <a:gd name="T0" fmla="*/ 408726071 w 413"/>
              <a:gd name="T1" fmla="*/ 0 h 515"/>
              <a:gd name="T2" fmla="*/ 100346043 w 413"/>
              <a:gd name="T3" fmla="*/ 1562671351 h 515"/>
              <a:gd name="T4" fmla="*/ 1010800766 w 413"/>
              <a:gd name="T5" fmla="*/ 1801411566 h 5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3" h="515">
                <a:moveTo>
                  <a:pt x="167" y="0"/>
                </a:moveTo>
                <a:cubicBezTo>
                  <a:pt x="83" y="174"/>
                  <a:pt x="0" y="349"/>
                  <a:pt x="41" y="432"/>
                </a:cubicBezTo>
                <a:cubicBezTo>
                  <a:pt x="82" y="515"/>
                  <a:pt x="351" y="488"/>
                  <a:pt x="413" y="49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0" name="Freeform 1050"/>
          <p:cNvSpPr>
            <a:spLocks/>
          </p:cNvSpPr>
          <p:nvPr/>
        </p:nvSpPr>
        <p:spPr bwMode="auto">
          <a:xfrm>
            <a:off x="2352675" y="3765159"/>
            <a:ext cx="2328863" cy="1997075"/>
          </a:xfrm>
          <a:custGeom>
            <a:avLst/>
            <a:gdLst>
              <a:gd name="T0" fmla="*/ 0 w 1533"/>
              <a:gd name="T1" fmla="*/ 2147483647 h 808"/>
              <a:gd name="T2" fmla="*/ 761583776 w 1533"/>
              <a:gd name="T3" fmla="*/ 2147483647 h 808"/>
              <a:gd name="T4" fmla="*/ 1426237934 w 1533"/>
              <a:gd name="T5" fmla="*/ 2147483647 h 808"/>
              <a:gd name="T6" fmla="*/ 2147483647 w 1533"/>
              <a:gd name="T7" fmla="*/ 1686067643 h 808"/>
              <a:gd name="T8" fmla="*/ 2147483647 w 1533"/>
              <a:gd name="T9" fmla="*/ 0 h 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808">
                <a:moveTo>
                  <a:pt x="0" y="798"/>
                </a:moveTo>
                <a:cubicBezTo>
                  <a:pt x="113" y="803"/>
                  <a:pt x="227" y="808"/>
                  <a:pt x="330" y="750"/>
                </a:cubicBezTo>
                <a:cubicBezTo>
                  <a:pt x="433" y="692"/>
                  <a:pt x="440" y="529"/>
                  <a:pt x="618" y="450"/>
                </a:cubicBezTo>
                <a:cubicBezTo>
                  <a:pt x="796" y="371"/>
                  <a:pt x="1263" y="351"/>
                  <a:pt x="1398" y="276"/>
                </a:cubicBezTo>
                <a:cubicBezTo>
                  <a:pt x="1533" y="201"/>
                  <a:pt x="1480" y="100"/>
                  <a:pt x="142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1" name="Line 1051"/>
          <p:cNvSpPr>
            <a:spLocks noChangeShapeType="1"/>
          </p:cNvSpPr>
          <p:nvPr/>
        </p:nvSpPr>
        <p:spPr bwMode="auto">
          <a:xfrm flipH="1">
            <a:off x="3467100" y="3507984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2" name="Line 1052"/>
          <p:cNvSpPr>
            <a:spLocks noChangeShapeType="1"/>
          </p:cNvSpPr>
          <p:nvPr/>
        </p:nvSpPr>
        <p:spPr bwMode="auto">
          <a:xfrm flipV="1">
            <a:off x="2409825" y="2698359"/>
            <a:ext cx="428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3" name="Line 1053"/>
          <p:cNvSpPr>
            <a:spLocks noChangeShapeType="1"/>
          </p:cNvSpPr>
          <p:nvPr/>
        </p:nvSpPr>
        <p:spPr bwMode="auto">
          <a:xfrm>
            <a:off x="3476625" y="2660259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4" name="AutoShape 1054"/>
          <p:cNvSpPr>
            <a:spLocks noChangeArrowheads="1"/>
          </p:cNvSpPr>
          <p:nvPr/>
        </p:nvSpPr>
        <p:spPr bwMode="auto">
          <a:xfrm>
            <a:off x="1600200" y="3117459"/>
            <a:ext cx="276225" cy="133350"/>
          </a:xfrm>
          <a:prstGeom prst="rightArrow">
            <a:avLst>
              <a:gd name="adj1" fmla="val 50000"/>
              <a:gd name="adj2" fmla="val 51786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5" name="Line 1055"/>
          <p:cNvSpPr>
            <a:spLocks noChangeShapeType="1"/>
          </p:cNvSpPr>
          <p:nvPr/>
        </p:nvSpPr>
        <p:spPr bwMode="auto">
          <a:xfrm flipV="1">
            <a:off x="5276851" y="2424515"/>
            <a:ext cx="2952750" cy="7144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6" name="AutoShape 1056"/>
          <p:cNvSpPr>
            <a:spLocks noChangeArrowheads="1"/>
          </p:cNvSpPr>
          <p:nvPr/>
        </p:nvSpPr>
        <p:spPr bwMode="auto">
          <a:xfrm>
            <a:off x="7696200" y="5536809"/>
            <a:ext cx="1304925" cy="457200"/>
          </a:xfrm>
          <a:prstGeom prst="ribbon">
            <a:avLst>
              <a:gd name="adj1" fmla="val 12500"/>
              <a:gd name="adj2" fmla="val 75000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Server View</a:t>
            </a:r>
          </a:p>
        </p:txBody>
      </p:sp>
      <p:sp>
        <p:nvSpPr>
          <p:cNvPr id="6177" name="Line 1057"/>
          <p:cNvSpPr>
            <a:spLocks noChangeShapeType="1"/>
          </p:cNvSpPr>
          <p:nvPr/>
        </p:nvSpPr>
        <p:spPr bwMode="auto">
          <a:xfrm flipH="1" flipV="1">
            <a:off x="8458200" y="3527034"/>
            <a:ext cx="0" cy="149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8" name="Line 1058"/>
          <p:cNvSpPr>
            <a:spLocks noChangeShapeType="1"/>
          </p:cNvSpPr>
          <p:nvPr/>
        </p:nvSpPr>
        <p:spPr bwMode="auto">
          <a:xfrm>
            <a:off x="6257925" y="2026847"/>
            <a:ext cx="0" cy="1004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9" name="Line 1059"/>
          <p:cNvSpPr>
            <a:spLocks noChangeShapeType="1"/>
          </p:cNvSpPr>
          <p:nvPr/>
        </p:nvSpPr>
        <p:spPr bwMode="auto">
          <a:xfrm>
            <a:off x="7381875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0" name="Line 1060"/>
          <p:cNvSpPr>
            <a:spLocks noChangeShapeType="1"/>
          </p:cNvSpPr>
          <p:nvPr/>
        </p:nvSpPr>
        <p:spPr bwMode="auto">
          <a:xfrm>
            <a:off x="7829550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1" name="Line 1061"/>
          <p:cNvSpPr>
            <a:spLocks noChangeShapeType="1"/>
          </p:cNvSpPr>
          <p:nvPr/>
        </p:nvSpPr>
        <p:spPr bwMode="auto">
          <a:xfrm>
            <a:off x="6794500" y="2036372"/>
            <a:ext cx="635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2" name="Line 1062"/>
          <p:cNvSpPr>
            <a:spLocks noChangeShapeType="1"/>
          </p:cNvSpPr>
          <p:nvPr/>
        </p:nvSpPr>
        <p:spPr bwMode="auto">
          <a:xfrm flipH="1">
            <a:off x="7153275" y="5022459"/>
            <a:ext cx="1323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3" name="Line 1063"/>
          <p:cNvSpPr>
            <a:spLocks noChangeShapeType="1"/>
          </p:cNvSpPr>
          <p:nvPr/>
        </p:nvSpPr>
        <p:spPr bwMode="auto">
          <a:xfrm>
            <a:off x="7162800" y="5022459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4" name="AutoShape 1064"/>
          <p:cNvSpPr>
            <a:spLocks noChangeArrowheads="1"/>
          </p:cNvSpPr>
          <p:nvPr/>
        </p:nvSpPr>
        <p:spPr bwMode="auto">
          <a:xfrm>
            <a:off x="6643688" y="3174609"/>
            <a:ext cx="422275" cy="819150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85" name="Line 1065"/>
          <p:cNvSpPr>
            <a:spLocks noChangeShapeType="1"/>
          </p:cNvSpPr>
          <p:nvPr/>
        </p:nvSpPr>
        <p:spPr bwMode="auto">
          <a:xfrm flipV="1">
            <a:off x="6448425" y="3549259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6" name="Line 1066"/>
          <p:cNvSpPr>
            <a:spLocks noChangeShapeType="1"/>
          </p:cNvSpPr>
          <p:nvPr/>
        </p:nvSpPr>
        <p:spPr bwMode="auto">
          <a:xfrm flipV="1">
            <a:off x="7078663" y="3507984"/>
            <a:ext cx="198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pic>
        <p:nvPicPr>
          <p:cNvPr id="6187" name="Picture 10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988997"/>
            <a:ext cx="31750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8" name="Picture 106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93184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9" name="Picture 106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055672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0" name="Picture 10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06519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91" name="Rectangle 1071"/>
          <p:cNvSpPr>
            <a:spLocks noChangeArrowheads="1"/>
          </p:cNvSpPr>
          <p:nvPr/>
        </p:nvSpPr>
        <p:spPr bwMode="auto">
          <a:xfrm>
            <a:off x="7429500" y="40794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2" name="Rectangle 1072"/>
          <p:cNvSpPr>
            <a:spLocks noChangeArrowheads="1"/>
          </p:cNvSpPr>
          <p:nvPr/>
        </p:nvSpPr>
        <p:spPr bwMode="auto">
          <a:xfrm>
            <a:off x="5857875" y="40985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3" name="Rectangle 1073"/>
          <p:cNvSpPr>
            <a:spLocks noChangeArrowheads="1"/>
          </p:cNvSpPr>
          <p:nvPr/>
        </p:nvSpPr>
        <p:spPr bwMode="auto">
          <a:xfrm>
            <a:off x="1847850" y="39651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4" name="Rectangle 1074"/>
          <p:cNvSpPr>
            <a:spLocks noChangeArrowheads="1"/>
          </p:cNvSpPr>
          <p:nvPr/>
        </p:nvSpPr>
        <p:spPr bwMode="auto">
          <a:xfrm>
            <a:off x="3924300" y="39080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5" name="Freeform 1075"/>
          <p:cNvSpPr>
            <a:spLocks/>
          </p:cNvSpPr>
          <p:nvPr/>
        </p:nvSpPr>
        <p:spPr bwMode="auto">
          <a:xfrm>
            <a:off x="2409825" y="4098534"/>
            <a:ext cx="190500" cy="176213"/>
          </a:xfrm>
          <a:custGeom>
            <a:avLst/>
            <a:gdLst>
              <a:gd name="T0" fmla="*/ 318335526 w 114"/>
              <a:gd name="T1" fmla="*/ 258588812 h 117"/>
              <a:gd name="T2" fmla="*/ 100527184 w 114"/>
              <a:gd name="T3" fmla="*/ 231369175 h 117"/>
              <a:gd name="T4" fmla="*/ 167544750 w 114"/>
              <a:gd name="T5" fmla="*/ 54439274 h 117"/>
              <a:gd name="T6" fmla="*/ 0 w 114"/>
              <a:gd name="T7" fmla="*/ 0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" h="117">
                <a:moveTo>
                  <a:pt x="114" y="114"/>
                </a:moveTo>
                <a:cubicBezTo>
                  <a:pt x="79" y="115"/>
                  <a:pt x="45" y="117"/>
                  <a:pt x="36" y="102"/>
                </a:cubicBezTo>
                <a:cubicBezTo>
                  <a:pt x="27" y="87"/>
                  <a:pt x="66" y="41"/>
                  <a:pt x="60" y="24"/>
                </a:cubicBezTo>
                <a:cubicBezTo>
                  <a:pt x="54" y="7"/>
                  <a:pt x="27" y="3"/>
                  <a:pt x="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6" name="Freeform 1076"/>
          <p:cNvSpPr>
            <a:spLocks/>
          </p:cNvSpPr>
          <p:nvPr/>
        </p:nvSpPr>
        <p:spPr bwMode="auto">
          <a:xfrm>
            <a:off x="2124075" y="3808022"/>
            <a:ext cx="865188" cy="185737"/>
          </a:xfrm>
          <a:custGeom>
            <a:avLst/>
            <a:gdLst>
              <a:gd name="T0" fmla="*/ 1224796645 w 545"/>
              <a:gd name="T1" fmla="*/ 294856694 h 117"/>
              <a:gd name="T2" fmla="*/ 1300401377 w 545"/>
              <a:gd name="T3" fmla="*/ 219252210 h 117"/>
              <a:gd name="T4" fmla="*/ 786289204 w 545"/>
              <a:gd name="T5" fmla="*/ 7559655 h 117"/>
              <a:gd name="T6" fmla="*/ 438507441 w 545"/>
              <a:gd name="T7" fmla="*/ 173889519 h 117"/>
              <a:gd name="T8" fmla="*/ 0 w 545"/>
              <a:gd name="T9" fmla="*/ 52922345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117">
                <a:moveTo>
                  <a:pt x="486" y="117"/>
                </a:moveTo>
                <a:cubicBezTo>
                  <a:pt x="515" y="111"/>
                  <a:pt x="545" y="106"/>
                  <a:pt x="516" y="87"/>
                </a:cubicBezTo>
                <a:cubicBezTo>
                  <a:pt x="487" y="68"/>
                  <a:pt x="369" y="6"/>
                  <a:pt x="312" y="3"/>
                </a:cubicBezTo>
                <a:cubicBezTo>
                  <a:pt x="255" y="0"/>
                  <a:pt x="226" y="66"/>
                  <a:pt x="174" y="69"/>
                </a:cubicBezTo>
                <a:cubicBezTo>
                  <a:pt x="122" y="72"/>
                  <a:pt x="61" y="46"/>
                  <a:pt x="0" y="21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7" name="Freeform 1077"/>
          <p:cNvSpPr>
            <a:spLocks/>
          </p:cNvSpPr>
          <p:nvPr/>
        </p:nvSpPr>
        <p:spPr bwMode="auto">
          <a:xfrm>
            <a:off x="3417888" y="4060434"/>
            <a:ext cx="506412" cy="271463"/>
          </a:xfrm>
          <a:custGeom>
            <a:avLst/>
            <a:gdLst>
              <a:gd name="T0" fmla="*/ 123486741 w 319"/>
              <a:gd name="T1" fmla="*/ 241935446 h 171"/>
              <a:gd name="T2" fmla="*/ 47882128 w 319"/>
              <a:gd name="T3" fmla="*/ 332661238 h 171"/>
              <a:gd name="T4" fmla="*/ 410784269 w 319"/>
              <a:gd name="T5" fmla="*/ 393145099 h 171"/>
              <a:gd name="T6" fmla="*/ 637598108 w 319"/>
              <a:gd name="T7" fmla="*/ 105846757 h 171"/>
              <a:gd name="T8" fmla="*/ 803928256 w 319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9" h="171">
                <a:moveTo>
                  <a:pt x="49" y="96"/>
                </a:moveTo>
                <a:cubicBezTo>
                  <a:pt x="24" y="109"/>
                  <a:pt x="0" y="122"/>
                  <a:pt x="19" y="132"/>
                </a:cubicBezTo>
                <a:cubicBezTo>
                  <a:pt x="38" y="142"/>
                  <a:pt x="124" y="171"/>
                  <a:pt x="163" y="156"/>
                </a:cubicBezTo>
                <a:cubicBezTo>
                  <a:pt x="202" y="141"/>
                  <a:pt x="227" y="68"/>
                  <a:pt x="253" y="42"/>
                </a:cubicBezTo>
                <a:cubicBezTo>
                  <a:pt x="279" y="16"/>
                  <a:pt x="299" y="8"/>
                  <a:pt x="319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8" name="Freeform 1078"/>
          <p:cNvSpPr>
            <a:spLocks/>
          </p:cNvSpPr>
          <p:nvPr/>
        </p:nvSpPr>
        <p:spPr bwMode="auto">
          <a:xfrm>
            <a:off x="3781425" y="3774684"/>
            <a:ext cx="514350" cy="161925"/>
          </a:xfrm>
          <a:custGeom>
            <a:avLst/>
            <a:gdLst>
              <a:gd name="T0" fmla="*/ 0 w 324"/>
              <a:gd name="T1" fmla="*/ 257055938 h 102"/>
              <a:gd name="T2" fmla="*/ 120967500 w 324"/>
              <a:gd name="T3" fmla="*/ 136088438 h 102"/>
              <a:gd name="T4" fmla="*/ 710684063 w 324"/>
              <a:gd name="T5" fmla="*/ 151209375 h 102"/>
              <a:gd name="T6" fmla="*/ 756046875 w 324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102">
                <a:moveTo>
                  <a:pt x="0" y="102"/>
                </a:moveTo>
                <a:cubicBezTo>
                  <a:pt x="0" y="81"/>
                  <a:pt x="1" y="61"/>
                  <a:pt x="48" y="54"/>
                </a:cubicBezTo>
                <a:cubicBezTo>
                  <a:pt x="95" y="47"/>
                  <a:pt x="240" y="69"/>
                  <a:pt x="282" y="60"/>
                </a:cubicBezTo>
                <a:cubicBezTo>
                  <a:pt x="324" y="51"/>
                  <a:pt x="312" y="25"/>
                  <a:pt x="30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9" name="Freeform 1079"/>
          <p:cNvSpPr>
            <a:spLocks/>
          </p:cNvSpPr>
          <p:nvPr/>
        </p:nvSpPr>
        <p:spPr bwMode="auto">
          <a:xfrm>
            <a:off x="6400800" y="4181084"/>
            <a:ext cx="152400" cy="246063"/>
          </a:xfrm>
          <a:custGeom>
            <a:avLst/>
            <a:gdLst>
              <a:gd name="T0" fmla="*/ 241935000 w 96"/>
              <a:gd name="T1" fmla="*/ 277217751 h 155"/>
              <a:gd name="T2" fmla="*/ 151209375 w 96"/>
              <a:gd name="T3" fmla="*/ 352822592 h 155"/>
              <a:gd name="T4" fmla="*/ 105846563 w 96"/>
              <a:gd name="T5" fmla="*/ 50403227 h 155"/>
              <a:gd name="T6" fmla="*/ 0 w 96"/>
              <a:gd name="T7" fmla="*/ 50403227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55">
                <a:moveTo>
                  <a:pt x="96" y="110"/>
                </a:moveTo>
                <a:cubicBezTo>
                  <a:pt x="82" y="132"/>
                  <a:pt x="69" y="155"/>
                  <a:pt x="60" y="140"/>
                </a:cubicBezTo>
                <a:cubicBezTo>
                  <a:pt x="51" y="125"/>
                  <a:pt x="52" y="40"/>
                  <a:pt x="42" y="20"/>
                </a:cubicBezTo>
                <a:cubicBezTo>
                  <a:pt x="32" y="0"/>
                  <a:pt x="16" y="10"/>
                  <a:pt x="0" y="2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0" name="Freeform 1080"/>
          <p:cNvSpPr>
            <a:spLocks/>
          </p:cNvSpPr>
          <p:nvPr/>
        </p:nvSpPr>
        <p:spPr bwMode="auto">
          <a:xfrm>
            <a:off x="6045200" y="3917559"/>
            <a:ext cx="993775" cy="152400"/>
          </a:xfrm>
          <a:custGeom>
            <a:avLst/>
            <a:gdLst>
              <a:gd name="T0" fmla="*/ 156249688 w 626"/>
              <a:gd name="T1" fmla="*/ 0 h 96"/>
              <a:gd name="T2" fmla="*/ 126007813 w 626"/>
              <a:gd name="T3" fmla="*/ 166330313 h 96"/>
              <a:gd name="T4" fmla="*/ 912296563 w 626"/>
              <a:gd name="T5" fmla="*/ 211693125 h 96"/>
              <a:gd name="T6" fmla="*/ 1517134063 w 626"/>
              <a:gd name="T7" fmla="*/ 90725625 h 96"/>
              <a:gd name="T8" fmla="*/ 1275199063 w 626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6">
                <a:moveTo>
                  <a:pt x="62" y="0"/>
                </a:moveTo>
                <a:cubicBezTo>
                  <a:pt x="31" y="26"/>
                  <a:pt x="0" y="52"/>
                  <a:pt x="50" y="66"/>
                </a:cubicBezTo>
                <a:cubicBezTo>
                  <a:pt x="100" y="80"/>
                  <a:pt x="270" y="89"/>
                  <a:pt x="362" y="84"/>
                </a:cubicBezTo>
                <a:cubicBezTo>
                  <a:pt x="454" y="79"/>
                  <a:pt x="578" y="34"/>
                  <a:pt x="602" y="36"/>
                </a:cubicBezTo>
                <a:cubicBezTo>
                  <a:pt x="626" y="38"/>
                  <a:pt x="566" y="67"/>
                  <a:pt x="506" y="9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1" name="Freeform 1081"/>
          <p:cNvSpPr>
            <a:spLocks/>
          </p:cNvSpPr>
          <p:nvPr/>
        </p:nvSpPr>
        <p:spPr bwMode="auto">
          <a:xfrm>
            <a:off x="6829425" y="4231884"/>
            <a:ext cx="590550" cy="201613"/>
          </a:xfrm>
          <a:custGeom>
            <a:avLst/>
            <a:gdLst>
              <a:gd name="T0" fmla="*/ 937498125 w 372"/>
              <a:gd name="T1" fmla="*/ 0 h 127"/>
              <a:gd name="T2" fmla="*/ 529232813 w 372"/>
              <a:gd name="T3" fmla="*/ 272177550 h 127"/>
              <a:gd name="T4" fmla="*/ 30241875 w 372"/>
              <a:gd name="T5" fmla="*/ 287298525 h 127"/>
              <a:gd name="T6" fmla="*/ 347781563 w 372"/>
              <a:gd name="T7" fmla="*/ 166330725 h 1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2" h="127">
                <a:moveTo>
                  <a:pt x="372" y="0"/>
                </a:moveTo>
                <a:cubicBezTo>
                  <a:pt x="321" y="44"/>
                  <a:pt x="270" y="89"/>
                  <a:pt x="210" y="108"/>
                </a:cubicBezTo>
                <a:cubicBezTo>
                  <a:pt x="150" y="127"/>
                  <a:pt x="24" y="121"/>
                  <a:pt x="12" y="114"/>
                </a:cubicBezTo>
                <a:cubicBezTo>
                  <a:pt x="0" y="107"/>
                  <a:pt x="69" y="86"/>
                  <a:pt x="138" y="6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2" name="Freeform 1082"/>
          <p:cNvSpPr>
            <a:spLocks/>
          </p:cNvSpPr>
          <p:nvPr/>
        </p:nvSpPr>
        <p:spPr bwMode="auto">
          <a:xfrm>
            <a:off x="7289800" y="3860409"/>
            <a:ext cx="515938" cy="200025"/>
          </a:xfrm>
          <a:custGeom>
            <a:avLst/>
            <a:gdLst>
              <a:gd name="T0" fmla="*/ 614918721 w 325"/>
              <a:gd name="T1" fmla="*/ 0 h 126"/>
              <a:gd name="T2" fmla="*/ 735886338 w 325"/>
              <a:gd name="T3" fmla="*/ 166330313 h 126"/>
              <a:gd name="T4" fmla="*/ 115927300 w 325"/>
              <a:gd name="T5" fmla="*/ 196572188 h 126"/>
              <a:gd name="T6" fmla="*/ 40322539 w 325"/>
              <a:gd name="T7" fmla="*/ 317539688 h 1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5" h="126">
                <a:moveTo>
                  <a:pt x="244" y="0"/>
                </a:moveTo>
                <a:cubicBezTo>
                  <a:pt x="284" y="26"/>
                  <a:pt x="325" y="53"/>
                  <a:pt x="292" y="66"/>
                </a:cubicBezTo>
                <a:cubicBezTo>
                  <a:pt x="259" y="79"/>
                  <a:pt x="92" y="68"/>
                  <a:pt x="46" y="78"/>
                </a:cubicBezTo>
                <a:cubicBezTo>
                  <a:pt x="0" y="88"/>
                  <a:pt x="8" y="107"/>
                  <a:pt x="16" y="12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3" name="Text Box 1083"/>
          <p:cNvSpPr txBox="1">
            <a:spLocks noChangeArrowheads="1"/>
          </p:cNvSpPr>
          <p:nvPr/>
        </p:nvSpPr>
        <p:spPr bwMode="auto">
          <a:xfrm>
            <a:off x="5791200" y="2098284"/>
            <a:ext cx="457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</p:txBody>
      </p:sp>
      <p:sp>
        <p:nvSpPr>
          <p:cNvPr id="6204" name="Text Box 1084"/>
          <p:cNvSpPr txBox="1">
            <a:spLocks noChangeArrowheads="1"/>
          </p:cNvSpPr>
          <p:nvPr/>
        </p:nvSpPr>
        <p:spPr bwMode="auto">
          <a:xfrm>
            <a:off x="6343650" y="2136384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ID</a:t>
            </a:r>
          </a:p>
        </p:txBody>
      </p:sp>
      <p:sp>
        <p:nvSpPr>
          <p:cNvPr id="6205" name="Text Box 1085"/>
          <p:cNvSpPr txBox="1">
            <a:spLocks noChangeArrowheads="1"/>
          </p:cNvSpPr>
          <p:nvPr/>
        </p:nvSpPr>
        <p:spPr bwMode="auto">
          <a:xfrm>
            <a:off x="6948487" y="2107809"/>
            <a:ext cx="509588" cy="21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 dirty="0">
                <a:solidFill>
                  <a:srgbClr val="1E4191"/>
                </a:solidFill>
              </a:rPr>
              <a:t>Data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206" name="Text Box 1086"/>
          <p:cNvSpPr txBox="1">
            <a:spLocks noChangeArrowheads="1"/>
          </p:cNvSpPr>
          <p:nvPr/>
        </p:nvSpPr>
        <p:spPr bwMode="auto">
          <a:xfrm>
            <a:off x="7791450" y="2145909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Result</a:t>
            </a:r>
          </a:p>
        </p:txBody>
      </p:sp>
      <p:sp>
        <p:nvSpPr>
          <p:cNvPr id="6207" name="Line 1087"/>
          <p:cNvSpPr>
            <a:spLocks noChangeShapeType="1"/>
          </p:cNvSpPr>
          <p:nvPr/>
        </p:nvSpPr>
        <p:spPr bwMode="auto">
          <a:xfrm flipH="1">
            <a:off x="8039100" y="3527034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8" name="Text Box 1088"/>
          <p:cNvSpPr txBox="1">
            <a:spLocks noChangeArrowheads="1"/>
          </p:cNvSpPr>
          <p:nvPr/>
        </p:nvSpPr>
        <p:spPr bwMode="auto">
          <a:xfrm>
            <a:off x="8420100" y="4060434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6209" name="Freeform 1089"/>
          <p:cNvSpPr>
            <a:spLocks/>
          </p:cNvSpPr>
          <p:nvPr/>
        </p:nvSpPr>
        <p:spPr bwMode="auto">
          <a:xfrm>
            <a:off x="1595438" y="3346059"/>
            <a:ext cx="1420812" cy="2276475"/>
          </a:xfrm>
          <a:custGeom>
            <a:avLst/>
            <a:gdLst>
              <a:gd name="T0" fmla="*/ 461187638 w 895"/>
              <a:gd name="T1" fmla="*/ 241935000 h 1434"/>
              <a:gd name="T2" fmla="*/ 68043401 w 895"/>
              <a:gd name="T3" fmla="*/ 302418750 h 1434"/>
              <a:gd name="T4" fmla="*/ 340220180 w 895"/>
              <a:gd name="T5" fmla="*/ 2056447500 h 1434"/>
              <a:gd name="T6" fmla="*/ 2109369245 w 895"/>
              <a:gd name="T7" fmla="*/ 2147173125 h 1434"/>
              <a:gd name="T8" fmla="*/ 1217234247 w 895"/>
              <a:gd name="T9" fmla="*/ 2147483647 h 1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5" h="1434">
                <a:moveTo>
                  <a:pt x="183" y="96"/>
                </a:moveTo>
                <a:cubicBezTo>
                  <a:pt x="109" y="48"/>
                  <a:pt x="35" y="0"/>
                  <a:pt x="27" y="120"/>
                </a:cubicBezTo>
                <a:cubicBezTo>
                  <a:pt x="19" y="240"/>
                  <a:pt x="0" y="694"/>
                  <a:pt x="135" y="816"/>
                </a:cubicBezTo>
                <a:cubicBezTo>
                  <a:pt x="270" y="938"/>
                  <a:pt x="779" y="749"/>
                  <a:pt x="837" y="852"/>
                </a:cubicBezTo>
                <a:cubicBezTo>
                  <a:pt x="895" y="955"/>
                  <a:pt x="689" y="1194"/>
                  <a:pt x="483" y="143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10" name="Text Box 1090"/>
          <p:cNvSpPr txBox="1">
            <a:spLocks noChangeArrowheads="1"/>
          </p:cNvSpPr>
          <p:nvPr/>
        </p:nvSpPr>
        <p:spPr bwMode="auto">
          <a:xfrm>
            <a:off x="3810000" y="4698609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783427" name="Freeform 1091"/>
          <p:cNvSpPr>
            <a:spLocks/>
          </p:cNvSpPr>
          <p:nvPr/>
        </p:nvSpPr>
        <p:spPr bwMode="auto">
          <a:xfrm>
            <a:off x="1238250" y="5424097"/>
            <a:ext cx="1116013" cy="166687"/>
          </a:xfrm>
          <a:custGeom>
            <a:avLst/>
            <a:gdLst>
              <a:gd name="T0" fmla="*/ 696 w 696"/>
              <a:gd name="T1" fmla="*/ 0 h 104"/>
              <a:gd name="T2" fmla="*/ 462 w 696"/>
              <a:gd name="T3" fmla="*/ 89 h 104"/>
              <a:gd name="T4" fmla="*/ 190 w 696"/>
              <a:gd name="T5" fmla="*/ 89 h 104"/>
              <a:gd name="T6" fmla="*/ 0 w 696"/>
              <a:gd name="T7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6" h="104">
                <a:moveTo>
                  <a:pt x="696" y="0"/>
                </a:moveTo>
                <a:cubicBezTo>
                  <a:pt x="621" y="37"/>
                  <a:pt x="546" y="74"/>
                  <a:pt x="462" y="89"/>
                </a:cubicBezTo>
                <a:cubicBezTo>
                  <a:pt x="378" y="104"/>
                  <a:pt x="267" y="103"/>
                  <a:pt x="190" y="89"/>
                </a:cubicBezTo>
                <a:cubicBezTo>
                  <a:pt x="113" y="75"/>
                  <a:pt x="56" y="40"/>
                  <a:pt x="0" y="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E4191"/>
              </a:solidFill>
            </a:endParaRPr>
          </a:p>
        </p:txBody>
      </p:sp>
      <p:sp>
        <p:nvSpPr>
          <p:cNvPr id="6212" name="Rectangle 1092"/>
          <p:cNvSpPr>
            <a:spLocks noChangeArrowheads="1"/>
          </p:cNvSpPr>
          <p:nvPr/>
        </p:nvSpPr>
        <p:spPr bwMode="auto">
          <a:xfrm>
            <a:off x="5794375" y="845747"/>
            <a:ext cx="1577975" cy="366712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>
                <a:solidFill>
                  <a:srgbClr val="1E4191"/>
                </a:solidFill>
              </a:rPr>
              <a:t>Client</a:t>
            </a:r>
          </a:p>
        </p:txBody>
      </p:sp>
      <p:sp>
        <p:nvSpPr>
          <p:cNvPr id="6213" name="Line 1093"/>
          <p:cNvSpPr>
            <a:spLocks noChangeShapeType="1"/>
          </p:cNvSpPr>
          <p:nvPr/>
        </p:nvSpPr>
        <p:spPr bwMode="auto">
          <a:xfrm flipH="1">
            <a:off x="6597650" y="1221984"/>
            <a:ext cx="7938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937" y="6534464"/>
            <a:ext cx="607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Data can be triples, RDF files (or streams), or CSV data with an identified mapping template.</a:t>
            </a:r>
          </a:p>
        </p:txBody>
      </p:sp>
    </p:spTree>
    <p:extLst>
      <p:ext uri="{BB962C8B-B14F-4D97-AF65-F5344CB8AC3E}">
        <p14:creationId xmlns:p14="http://schemas.microsoft.com/office/powerpoint/2010/main" val="305399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44701"/>
            <a:ext cx="8459788" cy="998537"/>
          </a:xfrm>
        </p:spPr>
        <p:txBody>
          <a:bodyPr/>
          <a:lstStyle/>
          <a:p>
            <a:r>
              <a:rPr lang="en-US" dirty="0"/>
              <a:t>SADL Architecture</a:t>
            </a:r>
          </a:p>
        </p:txBody>
      </p:sp>
      <p:sp>
        <p:nvSpPr>
          <p:cNvPr id="4" name="AutoShape 2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80963" y="-6381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sp>
        <p:nvSpPr>
          <p:cNvPr id="5" name="AutoShape 4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233363" y="-4857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00" y="1057844"/>
            <a:ext cx="923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70054" y="3192059"/>
            <a:ext cx="708955" cy="147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Translator/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3144124" y="3025373"/>
            <a:ext cx="1139881" cy="8828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FILE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04850" y="3005996"/>
            <a:ext cx="1238139" cy="1639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-----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49645" y="4132597"/>
            <a:ext cx="1183152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T&amp;R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456753" y="4112167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6" name="U-Turn Arrow 25"/>
          <p:cNvSpPr/>
          <p:nvPr/>
        </p:nvSpPr>
        <p:spPr>
          <a:xfrm flipV="1">
            <a:off x="596018" y="4797816"/>
            <a:ext cx="7859213" cy="5049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3304751" y="2672498"/>
            <a:ext cx="2569730" cy="6535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3741221" y="2231785"/>
            <a:ext cx="313786" cy="791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1" name="U-Turn Arrow 30"/>
          <p:cNvSpPr/>
          <p:nvPr/>
        </p:nvSpPr>
        <p:spPr>
          <a:xfrm rot="10800000" flipV="1">
            <a:off x="776793" y="2583974"/>
            <a:ext cx="2656785" cy="4220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2679009" y="4132597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679008" y="3315271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7565572" y="3825638"/>
            <a:ext cx="1238139" cy="10407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239" y="4132597"/>
            <a:ext cx="1305580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6" name="Left Arrow 35"/>
          <p:cNvSpPr/>
          <p:nvPr/>
        </p:nvSpPr>
        <p:spPr>
          <a:xfrm flipH="1" flipV="1">
            <a:off x="4589616" y="4448388"/>
            <a:ext cx="1074914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60238" y="2983256"/>
            <a:ext cx="2813745" cy="41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8" name="Left Arrow 37"/>
          <p:cNvSpPr/>
          <p:nvPr/>
        </p:nvSpPr>
        <p:spPr>
          <a:xfrm rot="5400000">
            <a:off x="6003647" y="3557361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5400000">
            <a:off x="7940039" y="3510259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1945957" y="1416660"/>
            <a:ext cx="1070311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pic>
        <p:nvPicPr>
          <p:cNvPr id="3079" name="Picture 7" descr="D:\Documents and Settings\200019908\Local Settings\Temporary Internet Files\Content.IE5\MSP15807\MP90042654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95" y="1054905"/>
            <a:ext cx="950692" cy="10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Documents and Settings\200019908\Local Settings\Temporary Internet Files\Content.IE5\B6P33N8T\MP91022105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1" y="864472"/>
            <a:ext cx="1190814" cy="12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Left-Right Arrow 44"/>
          <p:cNvSpPr/>
          <p:nvPr/>
        </p:nvSpPr>
        <p:spPr>
          <a:xfrm>
            <a:off x="6823487" y="142228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4530" y="1260285"/>
            <a:ext cx="1123329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Client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Interface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885" y="2070203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Developer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48700" y="2019339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Consumer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33363" y="2393368"/>
            <a:ext cx="872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54"/>
          <p:cNvSpPr/>
          <p:nvPr/>
        </p:nvSpPr>
        <p:spPr>
          <a:xfrm rot="5400000">
            <a:off x="5837338" y="226213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9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0F6B0E17-82A5-488C-9830-6E524196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A38EC9B7-4CD3-405B-BE59-D390F0C0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43FC38F0-095D-4FB1-9227-64EF7453C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63B8F90-F807-4272-BC39-442B3873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5126" name="AutoShape 8">
            <a:extLst>
              <a:ext uri="{FF2B5EF4-FFF2-40B4-BE49-F238E27FC236}">
                <a16:creationId xmlns:a16="http://schemas.microsoft.com/office/drawing/2014/main" id="{12626B2F-906F-4BDB-B78E-7E89CC31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7" name="AutoShape 9">
            <a:extLst>
              <a:ext uri="{FF2B5EF4-FFF2-40B4-BE49-F238E27FC236}">
                <a16:creationId xmlns:a16="http://schemas.microsoft.com/office/drawing/2014/main" id="{80E34894-90D9-4FD9-BEFE-9F5E940C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8" name="Line 10">
            <a:extLst>
              <a:ext uri="{FF2B5EF4-FFF2-40B4-BE49-F238E27FC236}">
                <a16:creationId xmlns:a16="http://schemas.microsoft.com/office/drawing/2014/main" id="{2C113B01-6438-4D96-8267-010068C6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697DAE4B-AB3E-41F1-A27B-B4913ABE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5130" name="AutoShape 14">
            <a:extLst>
              <a:ext uri="{FF2B5EF4-FFF2-40B4-BE49-F238E27FC236}">
                <a16:creationId xmlns:a16="http://schemas.microsoft.com/office/drawing/2014/main" id="{4864E841-350A-4460-B311-4DD5A1F5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438400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5131" name="Line 17">
            <a:extLst>
              <a:ext uri="{FF2B5EF4-FFF2-40B4-BE49-F238E27FC236}">
                <a16:creationId xmlns:a16="http://schemas.microsoft.com/office/drawing/2014/main" id="{C93D1D6F-75B7-44DA-A6C1-C33AF7F3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8">
            <a:extLst>
              <a:ext uri="{FF2B5EF4-FFF2-40B4-BE49-F238E27FC236}">
                <a16:creationId xmlns:a16="http://schemas.microsoft.com/office/drawing/2014/main" id="{78936DCD-229A-4AD3-A691-BAAB8666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5133" name="Line 19">
            <a:extLst>
              <a:ext uri="{FF2B5EF4-FFF2-40B4-BE49-F238E27FC236}">
                <a16:creationId xmlns:a16="http://schemas.microsoft.com/office/drawing/2014/main" id="{BAE1D9BF-FE46-414B-899D-4EEAD1A88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20">
            <a:extLst>
              <a:ext uri="{FF2B5EF4-FFF2-40B4-BE49-F238E27FC236}">
                <a16:creationId xmlns:a16="http://schemas.microsoft.com/office/drawing/2014/main" id="{879EDDA1-0F73-4D88-9F79-6959EF9E7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1">
            <a:extLst>
              <a:ext uri="{FF2B5EF4-FFF2-40B4-BE49-F238E27FC236}">
                <a16:creationId xmlns:a16="http://schemas.microsoft.com/office/drawing/2014/main" id="{743D7F01-0ECE-44F2-BE71-568008A9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2370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property p</a:t>
            </a:r>
          </a:p>
        </p:txBody>
      </p:sp>
      <p:sp>
        <p:nvSpPr>
          <p:cNvPr id="5136" name="AutoShape 22">
            <a:extLst>
              <a:ext uri="{FF2B5EF4-FFF2-40B4-BE49-F238E27FC236}">
                <a16:creationId xmlns:a16="http://schemas.microsoft.com/office/drawing/2014/main" id="{81F921E9-7318-4CF5-A1CD-249E19621743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23">
            <a:extLst>
              <a:ext uri="{FF2B5EF4-FFF2-40B4-BE49-F238E27FC236}">
                <a16:creationId xmlns:a16="http://schemas.microsoft.com/office/drawing/2014/main" id="{1CC578C5-59E5-498E-BA49-66A81F9FA051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670BA4B4-A4C9-4816-A85A-5F7AA104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E42B2F10-8BB7-4571-A7F1-A135B367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79A4779-51D5-4DAF-8815-0611C476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E7824A94-A605-4309-AC18-D11D5DA5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6150" name="AutoShape 8">
            <a:extLst>
              <a:ext uri="{FF2B5EF4-FFF2-40B4-BE49-F238E27FC236}">
                <a16:creationId xmlns:a16="http://schemas.microsoft.com/office/drawing/2014/main" id="{3B0DE63A-B356-4A32-8D9F-C8F9D894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51" name="AutoShape 9">
            <a:extLst>
              <a:ext uri="{FF2B5EF4-FFF2-40B4-BE49-F238E27FC236}">
                <a16:creationId xmlns:a16="http://schemas.microsoft.com/office/drawing/2014/main" id="{EEE4C9BD-15F6-439A-A62B-6B72122A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B796EC6E-B2D0-4AEF-B17C-386A2D6E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7559BCB6-0A75-4CBC-8C13-3D762D9D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6154" name="AutoShape 14">
            <a:extLst>
              <a:ext uri="{FF2B5EF4-FFF2-40B4-BE49-F238E27FC236}">
                <a16:creationId xmlns:a16="http://schemas.microsoft.com/office/drawing/2014/main" id="{92D53FB2-9EA1-4673-975E-B0C7653D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6155" name="Line 17">
            <a:extLst>
              <a:ext uri="{FF2B5EF4-FFF2-40B4-BE49-F238E27FC236}">
                <a16:creationId xmlns:a16="http://schemas.microsoft.com/office/drawing/2014/main" id="{491C6612-0630-488B-AF3D-2A8E231D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7A15F34E-8906-4138-ADAD-9A69616A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6157" name="Line 19">
            <a:extLst>
              <a:ext uri="{FF2B5EF4-FFF2-40B4-BE49-F238E27FC236}">
                <a16:creationId xmlns:a16="http://schemas.microsoft.com/office/drawing/2014/main" id="{F046E76D-3880-4C0E-A04F-23F08CF2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0">
            <a:extLst>
              <a:ext uri="{FF2B5EF4-FFF2-40B4-BE49-F238E27FC236}">
                <a16:creationId xmlns:a16="http://schemas.microsoft.com/office/drawing/2014/main" id="{38810BDB-C8D6-4289-A2D3-49EAC4F51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21">
            <a:extLst>
              <a:ext uri="{FF2B5EF4-FFF2-40B4-BE49-F238E27FC236}">
                <a16:creationId xmlns:a16="http://schemas.microsoft.com/office/drawing/2014/main" id="{D411A078-06A7-4E82-AF61-4A913020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6160" name="AutoShape 22">
            <a:extLst>
              <a:ext uri="{FF2B5EF4-FFF2-40B4-BE49-F238E27FC236}">
                <a16:creationId xmlns:a16="http://schemas.microsoft.com/office/drawing/2014/main" id="{AEA49325-2A46-4EF9-8397-6738C9395D27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utoShape 23">
            <a:extLst>
              <a:ext uri="{FF2B5EF4-FFF2-40B4-BE49-F238E27FC236}">
                <a16:creationId xmlns:a16="http://schemas.microsoft.com/office/drawing/2014/main" id="{BF25D2C5-F333-4DE9-81A4-6F0BF9488860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utoShape 2">
            <a:extLst>
              <a:ext uri="{FF2B5EF4-FFF2-40B4-BE49-F238E27FC236}">
                <a16:creationId xmlns:a16="http://schemas.microsoft.com/office/drawing/2014/main" id="{F5B71C48-6542-40FB-A36E-C0411830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3" name="AutoShape 3">
            <a:extLst>
              <a:ext uri="{FF2B5EF4-FFF2-40B4-BE49-F238E27FC236}">
                <a16:creationId xmlns:a16="http://schemas.microsoft.com/office/drawing/2014/main" id="{EAF55AF8-0B18-4132-9368-63D7C9E7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4" name="Line 2073">
            <a:extLst>
              <a:ext uri="{FF2B5EF4-FFF2-40B4-BE49-F238E27FC236}">
                <a16:creationId xmlns:a16="http://schemas.microsoft.com/office/drawing/2014/main" id="{02AA6837-0188-4658-A5CF-54163B116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2074">
            <a:extLst>
              <a:ext uri="{FF2B5EF4-FFF2-40B4-BE49-F238E27FC236}">
                <a16:creationId xmlns:a16="http://schemas.microsoft.com/office/drawing/2014/main" id="{1B0F41BB-DF45-49E4-831C-A7ADBF55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6166" name="Line 2073">
            <a:extLst>
              <a:ext uri="{FF2B5EF4-FFF2-40B4-BE49-F238E27FC236}">
                <a16:creationId xmlns:a16="http://schemas.microsoft.com/office/drawing/2014/main" id="{62B6C1E3-4745-410D-A7C5-5FF3000B45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Text Box 2074">
            <a:extLst>
              <a:ext uri="{FF2B5EF4-FFF2-40B4-BE49-F238E27FC236}">
                <a16:creationId xmlns:a16="http://schemas.microsoft.com/office/drawing/2014/main" id="{AD8BB979-48C0-47ED-A95D-9DAAD400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0FDF9EEE-CAF1-4476-929B-79076F39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B34976E6-6024-4FB4-9BFD-240DBAD1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28846BD-2193-4287-9E91-4F5DE991F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2D6AD52-A84C-4906-BF4B-668EB5F8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      wife</a:t>
            </a:r>
          </a:p>
        </p:txBody>
      </p:sp>
      <p:sp>
        <p:nvSpPr>
          <p:cNvPr id="7174" name="AutoShape 8">
            <a:extLst>
              <a:ext uri="{FF2B5EF4-FFF2-40B4-BE49-F238E27FC236}">
                <a16:creationId xmlns:a16="http://schemas.microsoft.com/office/drawing/2014/main" id="{8FD8D08B-B87F-4D8C-8878-EC8AFB7E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5" name="AutoShape 9">
            <a:extLst>
              <a:ext uri="{FF2B5EF4-FFF2-40B4-BE49-F238E27FC236}">
                <a16:creationId xmlns:a16="http://schemas.microsoft.com/office/drawing/2014/main" id="{8D95EBD9-96E4-47A1-BC9E-2EEB185F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10207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3E358DB3-255A-4208-BC07-1B3F850D3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3E435ED3-6B1B-4961-8FF6-77B16444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78" name="AutoShape 14">
            <a:extLst>
              <a:ext uri="{FF2B5EF4-FFF2-40B4-BE49-F238E27FC236}">
                <a16:creationId xmlns:a16="http://schemas.microsoft.com/office/drawing/2014/main" id="{D3C17D33-569B-4C25-9EA4-DB55FAC6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Marriage</a:t>
            </a:r>
          </a:p>
        </p:txBody>
      </p:sp>
      <p:sp>
        <p:nvSpPr>
          <p:cNvPr id="7179" name="Line 17">
            <a:extLst>
              <a:ext uri="{FF2B5EF4-FFF2-40B4-BE49-F238E27FC236}">
                <a16:creationId xmlns:a16="http://schemas.microsoft.com/office/drawing/2014/main" id="{4574E0A4-F96A-458B-BD4A-7778E8FA2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8">
            <a:extLst>
              <a:ext uri="{FF2B5EF4-FFF2-40B4-BE49-F238E27FC236}">
                <a16:creationId xmlns:a16="http://schemas.microsoft.com/office/drawing/2014/main" id="{C3DE9136-73E5-432D-8655-220FA5E7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1" name="Line 19">
            <a:extLst>
              <a:ext uri="{FF2B5EF4-FFF2-40B4-BE49-F238E27FC236}">
                <a16:creationId xmlns:a16="http://schemas.microsoft.com/office/drawing/2014/main" id="{EA091520-0162-4909-9521-587088CC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0">
            <a:extLst>
              <a:ext uri="{FF2B5EF4-FFF2-40B4-BE49-F238E27FC236}">
                <a16:creationId xmlns:a16="http://schemas.microsoft.com/office/drawing/2014/main" id="{F1C988D5-24BA-4F18-BA62-F1DCA34E9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1">
            <a:extLst>
              <a:ext uri="{FF2B5EF4-FFF2-40B4-BE49-F238E27FC236}">
                <a16:creationId xmlns:a16="http://schemas.microsoft.com/office/drawing/2014/main" id="{50219826-8E08-4812-823E-DF8027F14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7184" name="AutoShape 22">
            <a:extLst>
              <a:ext uri="{FF2B5EF4-FFF2-40B4-BE49-F238E27FC236}">
                <a16:creationId xmlns:a16="http://schemas.microsoft.com/office/drawing/2014/main" id="{7A9DCB96-A499-453E-8223-AAE36320DFB0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23">
            <a:extLst>
              <a:ext uri="{FF2B5EF4-FFF2-40B4-BE49-F238E27FC236}">
                <a16:creationId xmlns:a16="http://schemas.microsoft.com/office/drawing/2014/main" id="{6A8CCBE8-0AC5-46E5-BDB7-6AC8256356BF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AutoShape 2">
            <a:extLst>
              <a:ext uri="{FF2B5EF4-FFF2-40B4-BE49-F238E27FC236}">
                <a16:creationId xmlns:a16="http://schemas.microsoft.com/office/drawing/2014/main" id="{6563459F-18BD-4C4D-8212-78AF83AC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87" name="AutoShape 3">
            <a:extLst>
              <a:ext uri="{FF2B5EF4-FFF2-40B4-BE49-F238E27FC236}">
                <a16:creationId xmlns:a16="http://schemas.microsoft.com/office/drawing/2014/main" id="{4340D71B-0711-4AF1-B4DA-0FE79C32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8" name="Line 2073">
            <a:extLst>
              <a:ext uri="{FF2B5EF4-FFF2-40B4-BE49-F238E27FC236}">
                <a16:creationId xmlns:a16="http://schemas.microsoft.com/office/drawing/2014/main" id="{56D25412-A7FC-4DE7-8613-34DDAFC9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2074">
            <a:extLst>
              <a:ext uri="{FF2B5EF4-FFF2-40B4-BE49-F238E27FC236}">
                <a16:creationId xmlns:a16="http://schemas.microsoft.com/office/drawing/2014/main" id="{C37714C9-0908-409D-8CE4-6ED9333E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7190" name="Line 2073">
            <a:extLst>
              <a:ext uri="{FF2B5EF4-FFF2-40B4-BE49-F238E27FC236}">
                <a16:creationId xmlns:a16="http://schemas.microsoft.com/office/drawing/2014/main" id="{2F5BB3A6-DDBB-4F28-817C-82041C8EE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074">
            <a:extLst>
              <a:ext uri="{FF2B5EF4-FFF2-40B4-BE49-F238E27FC236}">
                <a16:creationId xmlns:a16="http://schemas.microsoft.com/office/drawing/2014/main" id="{14C5BA59-5DBC-4D55-817B-387EE184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7A6AC469-5FA3-4451-92D7-C9DB1B8B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DB965F15-17DF-4160-ABA8-688166CD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1847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F2339F26-46F9-4107-99AF-4744B26F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B05E63D-2241-4062-A0CA-95E8DF176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wife</a:t>
            </a:r>
          </a:p>
        </p:txBody>
      </p:sp>
      <p:sp>
        <p:nvSpPr>
          <p:cNvPr id="8198" name="AutoShape 8">
            <a:extLst>
              <a:ext uri="{FF2B5EF4-FFF2-40B4-BE49-F238E27FC236}">
                <a16:creationId xmlns:a16="http://schemas.microsoft.com/office/drawing/2014/main" id="{7FF756FD-B6CC-4161-9476-6D64B669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9" name="AutoShape 9">
            <a:extLst>
              <a:ext uri="{FF2B5EF4-FFF2-40B4-BE49-F238E27FC236}">
                <a16:creationId xmlns:a16="http://schemas.microsoft.com/office/drawing/2014/main" id="{652AD761-2350-430D-ACB9-CA5B4F51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1173162" cy="609600"/>
          </a:xfrm>
          <a:prstGeom prst="cloudCallout">
            <a:avLst>
              <a:gd name="adj1" fmla="val -33491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200" name="Line 10">
            <a:extLst>
              <a:ext uri="{FF2B5EF4-FFF2-40B4-BE49-F238E27FC236}">
                <a16:creationId xmlns:a16="http://schemas.microsoft.com/office/drawing/2014/main" id="{FBC4E49F-D29B-4E19-A0E7-CFECE4600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233BCF0F-36DB-4638-959A-2FF84E0C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husband-in</a:t>
            </a:r>
          </a:p>
        </p:txBody>
      </p:sp>
      <p:sp>
        <p:nvSpPr>
          <p:cNvPr id="8202" name="AutoShape 14">
            <a:extLst>
              <a:ext uri="{FF2B5EF4-FFF2-40B4-BE49-F238E27FC236}">
                <a16:creationId xmlns:a16="http://schemas.microsoft.com/office/drawing/2014/main" id="{E93376C2-6E95-4ABF-AC4E-9DB2AE22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1219200" cy="609600"/>
          </a:xfrm>
          <a:prstGeom prst="cloudCallout">
            <a:avLst>
              <a:gd name="adj1" fmla="val 7032"/>
              <a:gd name="adj2" fmla="val 3724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Marriage</a:t>
            </a:r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2E37C075-FBF0-415E-B112-8624C6D2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7">
            <a:extLst>
              <a:ext uri="{FF2B5EF4-FFF2-40B4-BE49-F238E27FC236}">
                <a16:creationId xmlns:a16="http://schemas.microsoft.com/office/drawing/2014/main" id="{0CE79929-5E83-482A-9336-F9DF78CF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wife-in</a:t>
            </a:r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8D14580-80CC-413A-A625-AF6E6250F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E4EBE04A-54B5-4726-A7EF-0DCC13976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AutoShape 21">
            <a:extLst>
              <a:ext uri="{FF2B5EF4-FFF2-40B4-BE49-F238E27FC236}">
                <a16:creationId xmlns:a16="http://schemas.microsoft.com/office/drawing/2014/main" id="{0825846E-6A5E-4CB5-A8EC-ECDB2F6AADE2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utoShape 22">
            <a:extLst>
              <a:ext uri="{FF2B5EF4-FFF2-40B4-BE49-F238E27FC236}">
                <a16:creationId xmlns:a16="http://schemas.microsoft.com/office/drawing/2014/main" id="{D4308275-749C-4FCD-8149-AAC59252D5DC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23">
            <a:extLst>
              <a:ext uri="{FF2B5EF4-FFF2-40B4-BE49-F238E27FC236}">
                <a16:creationId xmlns:a16="http://schemas.microsoft.com/office/drawing/2014/main" id="{1A3C9777-8814-4751-B47B-2E587E71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where</a:t>
            </a:r>
          </a:p>
        </p:txBody>
      </p:sp>
      <p:sp>
        <p:nvSpPr>
          <p:cNvPr id="8210" name="AutoShape 24">
            <a:extLst>
              <a:ext uri="{FF2B5EF4-FFF2-40B4-BE49-F238E27FC236}">
                <a16:creationId xmlns:a16="http://schemas.microsoft.com/office/drawing/2014/main" id="{ACDA9491-BFD7-4D6C-9C8C-EC123E0D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838200" cy="609600"/>
          </a:xfrm>
          <a:prstGeom prst="cloudCallout">
            <a:avLst>
              <a:gd name="adj1" fmla="val -2653"/>
              <a:gd name="adj2" fmla="val -294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Place</a:t>
            </a:r>
          </a:p>
        </p:txBody>
      </p:sp>
      <p:sp>
        <p:nvSpPr>
          <p:cNvPr id="8211" name="Text Box 25">
            <a:extLst>
              <a:ext uri="{FF2B5EF4-FFF2-40B4-BE49-F238E27FC236}">
                <a16:creationId xmlns:a16="http://schemas.microsoft.com/office/drawing/2014/main" id="{307DE978-3DF5-4539-8656-C8ACA0CF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33528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when</a:t>
            </a:r>
          </a:p>
        </p:txBody>
      </p:sp>
      <p:sp>
        <p:nvSpPr>
          <p:cNvPr id="8212" name="Text Box 26">
            <a:extLst>
              <a:ext uri="{FF2B5EF4-FFF2-40B4-BE49-F238E27FC236}">
                <a16:creationId xmlns:a16="http://schemas.microsoft.com/office/drawing/2014/main" id="{E0ADEC2B-D070-445B-8FEC-588AA303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944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Date/Time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615754-3AEB-4B0C-B211-DE476239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06A905D6-058F-40A9-A5B4-F504F009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8EE51172-E11A-4059-84C4-60A1D70F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44BDA62C-8BA2-4CE1-949B-7FB6929A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9FC8A09-8700-4ABE-B592-2579070E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FD6A53CF-250F-41C0-BECF-99547F0C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B1B43812-D150-4DEF-BDBC-998D4588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5416C98A-B0F6-4D68-906B-C7C3D2AB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4712901E-8202-410E-BFB1-514503FC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6875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C9269571-710B-449B-9378-E9D17139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9812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CB659220-627B-4EA3-9BBD-695F2905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292350"/>
            <a:ext cx="7270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Subject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DB9AB86C-8BE5-4D5F-9CDA-DC087118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47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35FDE8DB-C1AC-4E07-8E65-6FDD2BB5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3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1AA55CD2-C14D-4796-B47B-9BEFE5815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90763"/>
            <a:ext cx="66833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Object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20903F5A-2DB8-4B08-A5B0-42ECE73E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0668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DF4121B-6BC9-40F9-B770-9315BF66A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906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36B01E0F-7E7A-4278-BFA7-8BA1CAD4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8194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>
            <a:extLst>
              <a:ext uri="{FF2B5EF4-FFF2-40B4-BE49-F238E27FC236}">
                <a16:creationId xmlns:a16="http://schemas.microsoft.com/office/drawing/2014/main" id="{ABA101EB-BE76-49D5-A24D-2BC7D538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3" name="AutoShape 2051">
            <a:extLst>
              <a:ext uri="{FF2B5EF4-FFF2-40B4-BE49-F238E27FC236}">
                <a16:creationId xmlns:a16="http://schemas.microsoft.com/office/drawing/2014/main" id="{690E89A2-AC42-4691-82C4-676C6547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4" name="AutoShape 2052">
            <a:extLst>
              <a:ext uri="{FF2B5EF4-FFF2-40B4-BE49-F238E27FC236}">
                <a16:creationId xmlns:a16="http://schemas.microsoft.com/office/drawing/2014/main" id="{DF288784-622A-4202-B597-1924BE64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5" name="Line 2053">
            <a:extLst>
              <a:ext uri="{FF2B5EF4-FFF2-40B4-BE49-F238E27FC236}">
                <a16:creationId xmlns:a16="http://schemas.microsoft.com/office/drawing/2014/main" id="{98E2AB3A-216D-4E36-BF05-F459FDEB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2054">
            <a:extLst>
              <a:ext uri="{FF2B5EF4-FFF2-40B4-BE49-F238E27FC236}">
                <a16:creationId xmlns:a16="http://schemas.microsoft.com/office/drawing/2014/main" id="{5C4372D2-7BF4-41C0-AE77-2CD93D19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47" name="Text Box 2055">
            <a:extLst>
              <a:ext uri="{FF2B5EF4-FFF2-40B4-BE49-F238E27FC236}">
                <a16:creationId xmlns:a16="http://schemas.microsoft.com/office/drawing/2014/main" id="{D3B30398-7BAA-48B8-ADFD-D6D8F9A9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48" name="Text Box 2056">
            <a:extLst>
              <a:ext uri="{FF2B5EF4-FFF2-40B4-BE49-F238E27FC236}">
                <a16:creationId xmlns:a16="http://schemas.microsoft.com/office/drawing/2014/main" id="{729463C0-423D-47CD-AD1B-C88F6A14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0249" name="Line 2057">
            <a:extLst>
              <a:ext uri="{FF2B5EF4-FFF2-40B4-BE49-F238E27FC236}">
                <a16:creationId xmlns:a16="http://schemas.microsoft.com/office/drawing/2014/main" id="{0C1EFAF4-99FA-41F0-9F15-338ED9261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2058">
            <a:extLst>
              <a:ext uri="{FF2B5EF4-FFF2-40B4-BE49-F238E27FC236}">
                <a16:creationId xmlns:a16="http://schemas.microsoft.com/office/drawing/2014/main" id="{B286FF7D-AD4E-4EE5-B487-E732D20E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32877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0251" name="Text Box 2059">
            <a:extLst>
              <a:ext uri="{FF2B5EF4-FFF2-40B4-BE49-F238E27FC236}">
                <a16:creationId xmlns:a16="http://schemas.microsoft.com/office/drawing/2014/main" id="{221EEB7D-C696-4E67-AAC4-2A7B566C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5814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0252" name="Text Box 2060">
            <a:extLst>
              <a:ext uri="{FF2B5EF4-FFF2-40B4-BE49-F238E27FC236}">
                <a16:creationId xmlns:a16="http://schemas.microsoft.com/office/drawing/2014/main" id="{C89E2E7C-74DD-4EEA-A7AC-9FBC6BC7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0253" name="Line 2061">
            <a:extLst>
              <a:ext uri="{FF2B5EF4-FFF2-40B4-BE49-F238E27FC236}">
                <a16:creationId xmlns:a16="http://schemas.microsoft.com/office/drawing/2014/main" id="{639BD4E6-D75C-4D5D-879C-FDD4B8146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2062">
            <a:extLst>
              <a:ext uri="{FF2B5EF4-FFF2-40B4-BE49-F238E27FC236}">
                <a16:creationId xmlns:a16="http://schemas.microsoft.com/office/drawing/2014/main" id="{2D57D64D-6DA0-444E-8A2D-DA5FE190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55" name="Text Box 2063">
            <a:extLst>
              <a:ext uri="{FF2B5EF4-FFF2-40B4-BE49-F238E27FC236}">
                <a16:creationId xmlns:a16="http://schemas.microsoft.com/office/drawing/2014/main" id="{1668B0BB-B03B-4821-ACA9-5E6086D7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0256" name="Line 2064">
            <a:extLst>
              <a:ext uri="{FF2B5EF4-FFF2-40B4-BE49-F238E27FC236}">
                <a16:creationId xmlns:a16="http://schemas.microsoft.com/office/drawing/2014/main" id="{D67B8BE7-7C06-4828-AC84-19DF682A7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2065">
            <a:extLst>
              <a:ext uri="{FF2B5EF4-FFF2-40B4-BE49-F238E27FC236}">
                <a16:creationId xmlns:a16="http://schemas.microsoft.com/office/drawing/2014/main" id="{2A6C9A4C-2F2B-4BB5-BCCD-041DC9ED5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2066">
            <a:extLst>
              <a:ext uri="{FF2B5EF4-FFF2-40B4-BE49-F238E27FC236}">
                <a16:creationId xmlns:a16="http://schemas.microsoft.com/office/drawing/2014/main" id="{6C740AE0-D483-4D27-A0AE-CF1A091D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0259" name="AutoShape 2067">
            <a:extLst>
              <a:ext uri="{FF2B5EF4-FFF2-40B4-BE49-F238E27FC236}">
                <a16:creationId xmlns:a16="http://schemas.microsoft.com/office/drawing/2014/main" id="{455B75BF-AB1F-4672-8F02-A54A5667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0" name="AutoShape 2068">
            <a:extLst>
              <a:ext uri="{FF2B5EF4-FFF2-40B4-BE49-F238E27FC236}">
                <a16:creationId xmlns:a16="http://schemas.microsoft.com/office/drawing/2014/main" id="{53CC2EF3-CA93-414D-8544-9620EBD7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1" name="Line 2069">
            <a:extLst>
              <a:ext uri="{FF2B5EF4-FFF2-40B4-BE49-F238E27FC236}">
                <a16:creationId xmlns:a16="http://schemas.microsoft.com/office/drawing/2014/main" id="{BAD4821C-C769-4F73-BDB0-B145D70C0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Text Box 2070">
            <a:extLst>
              <a:ext uri="{FF2B5EF4-FFF2-40B4-BE49-F238E27FC236}">
                <a16:creationId xmlns:a16="http://schemas.microsoft.com/office/drawing/2014/main" id="{62303F41-542E-4C41-A848-DC0C2E1F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0263" name="Text Box 2071">
            <a:extLst>
              <a:ext uri="{FF2B5EF4-FFF2-40B4-BE49-F238E27FC236}">
                <a16:creationId xmlns:a16="http://schemas.microsoft.com/office/drawing/2014/main" id="{679B6156-0765-4BB7-9846-F0B692FC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4" name="Text Box 2072">
            <a:extLst>
              <a:ext uri="{FF2B5EF4-FFF2-40B4-BE49-F238E27FC236}">
                <a16:creationId xmlns:a16="http://schemas.microsoft.com/office/drawing/2014/main" id="{1B944BD1-D8B5-443B-A02C-563DAEA1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5" name="Line 2073">
            <a:extLst>
              <a:ext uri="{FF2B5EF4-FFF2-40B4-BE49-F238E27FC236}">
                <a16:creationId xmlns:a16="http://schemas.microsoft.com/office/drawing/2014/main" id="{5E1481D7-8181-44AE-8AEE-47A1AA063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074">
            <a:extLst>
              <a:ext uri="{FF2B5EF4-FFF2-40B4-BE49-F238E27FC236}">
                <a16:creationId xmlns:a16="http://schemas.microsoft.com/office/drawing/2014/main" id="{043B2BE1-199F-4C6D-A18D-781F46C2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0267" name="Line 2075">
            <a:extLst>
              <a:ext uri="{FF2B5EF4-FFF2-40B4-BE49-F238E27FC236}">
                <a16:creationId xmlns:a16="http://schemas.microsoft.com/office/drawing/2014/main" id="{67CC05E0-8E11-4E13-A927-562EB007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2076">
            <a:extLst>
              <a:ext uri="{FF2B5EF4-FFF2-40B4-BE49-F238E27FC236}">
                <a16:creationId xmlns:a16="http://schemas.microsoft.com/office/drawing/2014/main" id="{66DB7749-3141-4332-AECC-6B98545E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0269" name="Text Box 2078">
            <a:extLst>
              <a:ext uri="{FF2B5EF4-FFF2-40B4-BE49-F238E27FC236}">
                <a16:creationId xmlns:a16="http://schemas.microsoft.com/office/drawing/2014/main" id="{23BA2EAB-8190-432C-A2CC-37E3BAA1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0270" name="Text Box 2079">
            <a:extLst>
              <a:ext uri="{FF2B5EF4-FFF2-40B4-BE49-F238E27FC236}">
                <a16:creationId xmlns:a16="http://schemas.microsoft.com/office/drawing/2014/main" id="{0E37762C-4FD9-4D54-9E97-27B400BF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595D0803-B41C-4BC6-8207-0E5C0903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49600"/>
            <a:ext cx="3124200" cy="579438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7" name="AutoShape 2051">
            <a:extLst>
              <a:ext uri="{FF2B5EF4-FFF2-40B4-BE49-F238E27FC236}">
                <a16:creationId xmlns:a16="http://schemas.microsoft.com/office/drawing/2014/main" id="{8307C4DC-E5BF-4BAD-8D34-2AE88C27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8" name="AutoShape 2052">
            <a:extLst>
              <a:ext uri="{FF2B5EF4-FFF2-40B4-BE49-F238E27FC236}">
                <a16:creationId xmlns:a16="http://schemas.microsoft.com/office/drawing/2014/main" id="{50F44680-85F6-4CD7-A2CC-22DDFDA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Line 2053">
            <a:extLst>
              <a:ext uri="{FF2B5EF4-FFF2-40B4-BE49-F238E27FC236}">
                <a16:creationId xmlns:a16="http://schemas.microsoft.com/office/drawing/2014/main" id="{7E925C58-6A8A-4A9C-9C7D-DC3B1EFD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2054">
            <a:extLst>
              <a:ext uri="{FF2B5EF4-FFF2-40B4-BE49-F238E27FC236}">
                <a16:creationId xmlns:a16="http://schemas.microsoft.com/office/drawing/2014/main" id="{B6EC0F10-3CA6-4D0B-9754-D4000E38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1" name="Text Box 2055">
            <a:extLst>
              <a:ext uri="{FF2B5EF4-FFF2-40B4-BE49-F238E27FC236}">
                <a16:creationId xmlns:a16="http://schemas.microsoft.com/office/drawing/2014/main" id="{88E11EF3-FC6C-4EBD-9BA8-93A43E77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114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72" name="Text Box 2056">
            <a:extLst>
              <a:ext uri="{FF2B5EF4-FFF2-40B4-BE49-F238E27FC236}">
                <a16:creationId xmlns:a16="http://schemas.microsoft.com/office/drawing/2014/main" id="{8DC76611-1553-4A7A-9DDB-04D55A35C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14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1273" name="Line 2057">
            <a:extLst>
              <a:ext uri="{FF2B5EF4-FFF2-40B4-BE49-F238E27FC236}">
                <a16:creationId xmlns:a16="http://schemas.microsoft.com/office/drawing/2014/main" id="{B18EFA2C-1E21-40D6-B948-C6ADFBF8B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3688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2058">
            <a:extLst>
              <a:ext uri="{FF2B5EF4-FFF2-40B4-BE49-F238E27FC236}">
                <a16:creationId xmlns:a16="http://schemas.microsoft.com/office/drawing/2014/main" id="{E506AA35-7C6A-48A5-B098-088087B4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2743200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1275" name="Text Box 2059">
            <a:extLst>
              <a:ext uri="{FF2B5EF4-FFF2-40B4-BE49-F238E27FC236}">
                <a16:creationId xmlns:a16="http://schemas.microsoft.com/office/drawing/2014/main" id="{F5ACEFA6-D7BE-45DF-973A-4868BF0B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036888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1276" name="Text Box 2060">
            <a:extLst>
              <a:ext uri="{FF2B5EF4-FFF2-40B4-BE49-F238E27FC236}">
                <a16:creationId xmlns:a16="http://schemas.microsoft.com/office/drawing/2014/main" id="{06208489-3824-4D07-B1DA-35E1CB59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3083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1277" name="Line 2061">
            <a:extLst>
              <a:ext uri="{FF2B5EF4-FFF2-40B4-BE49-F238E27FC236}">
                <a16:creationId xmlns:a16="http://schemas.microsoft.com/office/drawing/2014/main" id="{6B8B3AEF-2E01-4921-BE29-32220EB06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3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2062">
            <a:extLst>
              <a:ext uri="{FF2B5EF4-FFF2-40B4-BE49-F238E27FC236}">
                <a16:creationId xmlns:a16="http://schemas.microsoft.com/office/drawing/2014/main" id="{22CEECAE-A381-46CB-B84B-AC5C4F97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9" name="Text Box 2063">
            <a:extLst>
              <a:ext uri="{FF2B5EF4-FFF2-40B4-BE49-F238E27FC236}">
                <a16:creationId xmlns:a16="http://schemas.microsoft.com/office/drawing/2014/main" id="{464B59FB-C37B-4588-BD19-976C8A10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067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1280" name="Line 2064">
            <a:extLst>
              <a:ext uri="{FF2B5EF4-FFF2-40B4-BE49-F238E27FC236}">
                <a16:creationId xmlns:a16="http://schemas.microsoft.com/office/drawing/2014/main" id="{3F841E95-C918-45E5-882C-001E4150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27686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065">
            <a:extLst>
              <a:ext uri="{FF2B5EF4-FFF2-40B4-BE49-F238E27FC236}">
                <a16:creationId xmlns:a16="http://schemas.microsoft.com/office/drawing/2014/main" id="{9F2E977A-4A49-4270-B451-010823AEF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8" y="2586038"/>
            <a:ext cx="80962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2066">
            <a:extLst>
              <a:ext uri="{FF2B5EF4-FFF2-40B4-BE49-F238E27FC236}">
                <a16:creationId xmlns:a16="http://schemas.microsoft.com/office/drawing/2014/main" id="{4C3BCD9F-957B-4316-9BA8-E1E97A05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37338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1283" name="AutoShape 2067">
            <a:extLst>
              <a:ext uri="{FF2B5EF4-FFF2-40B4-BE49-F238E27FC236}">
                <a16:creationId xmlns:a16="http://schemas.microsoft.com/office/drawing/2014/main" id="{46BCD006-EC0B-4586-98D0-7962DF0F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192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4" name="AutoShape 2068">
            <a:extLst>
              <a:ext uri="{FF2B5EF4-FFF2-40B4-BE49-F238E27FC236}">
                <a16:creationId xmlns:a16="http://schemas.microsoft.com/office/drawing/2014/main" id="{48C5DC07-97F6-4988-B526-9DDEF726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192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5" name="Line 2069">
            <a:extLst>
              <a:ext uri="{FF2B5EF4-FFF2-40B4-BE49-F238E27FC236}">
                <a16:creationId xmlns:a16="http://schemas.microsoft.com/office/drawing/2014/main" id="{1CADB6C7-F8CD-476F-8788-1B32D199E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070">
            <a:extLst>
              <a:ext uri="{FF2B5EF4-FFF2-40B4-BE49-F238E27FC236}">
                <a16:creationId xmlns:a16="http://schemas.microsoft.com/office/drawing/2014/main" id="{D7D3A047-ECC9-464B-8DF4-3EB71D4E8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219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1287" name="Text Box 2071">
            <a:extLst>
              <a:ext uri="{FF2B5EF4-FFF2-40B4-BE49-F238E27FC236}">
                <a16:creationId xmlns:a16="http://schemas.microsoft.com/office/drawing/2014/main" id="{6E96D314-D665-411B-80B6-3319B8C3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8" name="Text Box 2072">
            <a:extLst>
              <a:ext uri="{FF2B5EF4-FFF2-40B4-BE49-F238E27FC236}">
                <a16:creationId xmlns:a16="http://schemas.microsoft.com/office/drawing/2014/main" id="{54095903-D3E6-4DFD-B437-45120203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9" name="Line 2073">
            <a:extLst>
              <a:ext uri="{FF2B5EF4-FFF2-40B4-BE49-F238E27FC236}">
                <a16:creationId xmlns:a16="http://schemas.microsoft.com/office/drawing/2014/main" id="{7F0A374E-522F-4DD0-92D2-A042ABA52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399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Text Box 2074">
            <a:extLst>
              <a:ext uri="{FF2B5EF4-FFF2-40B4-BE49-F238E27FC236}">
                <a16:creationId xmlns:a16="http://schemas.microsoft.com/office/drawing/2014/main" id="{7A353D30-BCF9-475B-BF39-0AD2F220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1291" name="Line 2075">
            <a:extLst>
              <a:ext uri="{FF2B5EF4-FFF2-40B4-BE49-F238E27FC236}">
                <a16:creationId xmlns:a16="http://schemas.microsoft.com/office/drawing/2014/main" id="{AA880F3D-5729-49E9-A951-4C2D3CEA1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2076">
            <a:extLst>
              <a:ext uri="{FF2B5EF4-FFF2-40B4-BE49-F238E27FC236}">
                <a16:creationId xmlns:a16="http://schemas.microsoft.com/office/drawing/2014/main" id="{0838BEF5-8BEE-4F8E-80AF-49F650D6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1293" name="Text Box 2078">
            <a:extLst>
              <a:ext uri="{FF2B5EF4-FFF2-40B4-BE49-F238E27FC236}">
                <a16:creationId xmlns:a16="http://schemas.microsoft.com/office/drawing/2014/main" id="{073B660A-D443-46FE-97AB-E10109FA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1294" name="Text Box 2079">
            <a:extLst>
              <a:ext uri="{FF2B5EF4-FFF2-40B4-BE49-F238E27FC236}">
                <a16:creationId xmlns:a16="http://schemas.microsoft.com/office/drawing/2014/main" id="{3AB5A051-FF35-4D9F-8878-BFC3ED86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11150</TotalTime>
  <Words>624</Words>
  <Application>Microsoft Office PowerPoint</Application>
  <PresentationFormat>On-screen Show (4:3)</PresentationFormat>
  <Paragraphs>396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Times New Roman</vt:lpstr>
      <vt:lpstr>Arial</vt:lpstr>
      <vt:lpstr>Calibri</vt:lpstr>
      <vt:lpstr>GE Inspira</vt:lpstr>
      <vt:lpstr>Cambria Math</vt:lpstr>
      <vt:lpstr>Symbol</vt:lpstr>
      <vt:lpstr>Default Design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SADL Translator/Reasoner Plug-in Pairs</vt:lpstr>
      <vt:lpstr>SADL Architecture</vt:lpstr>
    </vt:vector>
  </TitlesOfParts>
  <Company>GE CRD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W. Crapo</dc:creator>
  <cp:lastModifiedBy>Crapo, Andrew (GE Research, US)</cp:lastModifiedBy>
  <cp:revision>27</cp:revision>
  <dcterms:created xsi:type="dcterms:W3CDTF">2009-03-24T13:37:16Z</dcterms:created>
  <dcterms:modified xsi:type="dcterms:W3CDTF">2020-10-08T14:24:52Z</dcterms:modified>
</cp:coreProperties>
</file>