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4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8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1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3538-8E6B-4924-81A1-E77D99E1544A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2607-EA00-4050-BE83-55978A16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3272589" y="1812757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89" y="1812757"/>
                <a:ext cx="537411" cy="51334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4259179" y="1812757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79" y="1812757"/>
                <a:ext cx="537411" cy="51334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5133474" y="1812757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4" y="1812757"/>
                <a:ext cx="537411" cy="51334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4259179" y="2887579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79" y="2887579"/>
                <a:ext cx="537411" cy="51334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5133471" y="2887579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1" y="2887579"/>
                <a:ext cx="537411" cy="51334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272589" y="818143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89" y="818143"/>
                <a:ext cx="537411" cy="51334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259179" y="818143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79" y="818143"/>
                <a:ext cx="537411" cy="51334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5133472" y="818143"/>
                <a:ext cx="537411" cy="5133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  <a:endParaRPr lang="en-GB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2" y="818143"/>
                <a:ext cx="537411" cy="51334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9" idx="4"/>
            <a:endCxn id="4" idx="0"/>
          </p:cNvCxnSpPr>
          <p:nvPr/>
        </p:nvCxnSpPr>
        <p:spPr>
          <a:xfrm>
            <a:off x="3541295" y="1331490"/>
            <a:ext cx="0" cy="48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5" idx="0"/>
          </p:cNvCxnSpPr>
          <p:nvPr/>
        </p:nvCxnSpPr>
        <p:spPr>
          <a:xfrm>
            <a:off x="4527885" y="1331490"/>
            <a:ext cx="0" cy="48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6" idx="0"/>
          </p:cNvCxnSpPr>
          <p:nvPr/>
        </p:nvCxnSpPr>
        <p:spPr>
          <a:xfrm>
            <a:off x="5402178" y="1331490"/>
            <a:ext cx="2" cy="48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8" idx="0"/>
          </p:cNvCxnSpPr>
          <p:nvPr/>
        </p:nvCxnSpPr>
        <p:spPr>
          <a:xfrm flipH="1">
            <a:off x="5402177" y="2326104"/>
            <a:ext cx="3" cy="5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>
            <a:off x="4527885" y="2326104"/>
            <a:ext cx="0" cy="5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4"/>
            <a:endCxn id="7" idx="0"/>
          </p:cNvCxnSpPr>
          <p:nvPr/>
        </p:nvCxnSpPr>
        <p:spPr>
          <a:xfrm>
            <a:off x="3541295" y="2326104"/>
            <a:ext cx="986590" cy="5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8" idx="0"/>
          </p:cNvCxnSpPr>
          <p:nvPr/>
        </p:nvCxnSpPr>
        <p:spPr>
          <a:xfrm>
            <a:off x="3541295" y="2326104"/>
            <a:ext cx="1860882" cy="5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Korzekwa</dc:creator>
  <cp:lastModifiedBy>Daniel Korzekwa</cp:lastModifiedBy>
  <cp:revision>2</cp:revision>
  <dcterms:created xsi:type="dcterms:W3CDTF">2015-09-08T07:52:16Z</dcterms:created>
  <dcterms:modified xsi:type="dcterms:W3CDTF">2015-09-08T07:58:44Z</dcterms:modified>
</cp:coreProperties>
</file>