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55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9" r:id="rId7"/>
    <p:sldId id="264" r:id="rId8"/>
    <p:sldId id="267" r:id="rId9"/>
    <p:sldId id="270" r:id="rId10"/>
    <p:sldId id="272" r:id="rId11"/>
    <p:sldId id="273" r:id="rId12"/>
    <p:sldId id="274" r:id="rId13"/>
    <p:sldId id="275" r:id="rId14"/>
    <p:sldId id="271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18" autoAdjust="0"/>
    <p:restoredTop sz="94706"/>
  </p:normalViewPr>
  <p:slideViewPr>
    <p:cSldViewPr snapToGrid="0" snapToObjects="1">
      <p:cViewPr varScale="1">
        <p:scale>
          <a:sx n="96" d="100"/>
          <a:sy n="96" d="100"/>
        </p:scale>
        <p:origin x="82" y="2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4C361-1C7B-AD48-B1A7-25E27204F58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047F6-F338-5F42-8FF2-A3AD8529F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287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18686-FE33-1C46-AE7E-20857F2EA7B2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ACFC7-D8BB-F34D-8B85-CE88B384A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588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core_FC_A_Graphic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899999"/>
            <a:ext cx="5400000" cy="144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000" y="3897316"/>
            <a:ext cx="2182542" cy="790334"/>
          </a:xfrm>
        </p:spPr>
        <p:txBody>
          <a:bodyPr wrap="square" lIns="0" tIns="0" rIns="0" bIns="0" anchor="b" anchorCtr="0">
            <a:noAutofit/>
          </a:bodyPr>
          <a:lstStyle>
            <a:lvl1pPr marL="0" indent="0" algn="l">
              <a:lnSpc>
                <a:spcPct val="80000"/>
              </a:lnSpc>
              <a:buNone/>
              <a:defRPr sz="15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ncore_FC_D_Graphic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899999"/>
            <a:ext cx="5400000" cy="144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000" y="3897316"/>
            <a:ext cx="2182542" cy="790334"/>
          </a:xfrm>
        </p:spPr>
        <p:txBody>
          <a:bodyPr wrap="square" lIns="0" tIns="0" rIns="0" bIns="0" anchor="b" anchorCtr="0">
            <a:noAutofit/>
          </a:bodyPr>
          <a:lstStyle>
            <a:lvl1pPr marL="0" indent="0" algn="l">
              <a:lnSpc>
                <a:spcPct val="80000"/>
              </a:lnSpc>
              <a:buNone/>
              <a:defRPr sz="15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6311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s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350001"/>
            <a:ext cx="7704000" cy="288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4000" y="4741175"/>
            <a:ext cx="2354341" cy="273844"/>
          </a:xfrm>
        </p:spPr>
        <p:txBody>
          <a:bodyPr/>
          <a:lstStyle/>
          <a:p>
            <a:r>
              <a:rPr lang="en-US" dirty="0">
                <a:solidFill>
                  <a:srgbClr val="1E1A5F"/>
                </a:solidFill>
              </a:rPr>
              <a:t>|  </a:t>
            </a:r>
            <a:r>
              <a:rPr lang="en-US" dirty="0"/>
              <a:t>Presentation title  </a:t>
            </a:r>
            <a:r>
              <a:rPr lang="en-US" dirty="0">
                <a:solidFill>
                  <a:srgbClr val="1E1A5F"/>
                </a:solidFill>
              </a:rPr>
              <a:t>|</a:t>
            </a:r>
            <a:r>
              <a:rPr lang="en-US" dirty="0"/>
              <a:t>  November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000" y="4741175"/>
            <a:ext cx="144000" cy="273844"/>
          </a:xfrm>
        </p:spPr>
        <p:txBody>
          <a:bodyPr/>
          <a:lstStyle>
            <a:lvl1pPr algn="l">
              <a:defRPr/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>
              <a:solidFill>
                <a:srgbClr val="1E1A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ullets 2 colum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4000" cy="5474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350000"/>
            <a:ext cx="3744000" cy="2880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0" y="1350000"/>
            <a:ext cx="3744000" cy="2880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1E1A5F"/>
                </a:solidFill>
              </a:rPr>
              <a:t>|  </a:t>
            </a:r>
            <a:r>
              <a:rPr lang="en-US" dirty="0"/>
              <a:t>Presentation title  </a:t>
            </a:r>
            <a:r>
              <a:rPr lang="en-US" dirty="0">
                <a:solidFill>
                  <a:srgbClr val="1E1A5F"/>
                </a:solidFill>
              </a:rPr>
              <a:t>|</a:t>
            </a:r>
            <a:r>
              <a:rPr lang="en-US" dirty="0"/>
              <a:t>  November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ncore_FC_A_Graphic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899999"/>
            <a:ext cx="5400000" cy="144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492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4000" y="4741175"/>
            <a:ext cx="2354341" cy="273844"/>
          </a:xfrm>
        </p:spPr>
        <p:txBody>
          <a:bodyPr/>
          <a:lstStyle/>
          <a:p>
            <a:r>
              <a:rPr lang="en-US" dirty="0">
                <a:solidFill>
                  <a:srgbClr val="1E1A5F"/>
                </a:solidFill>
              </a:rPr>
              <a:t>|  </a:t>
            </a:r>
            <a:r>
              <a:rPr lang="en-US" dirty="0"/>
              <a:t>Presentation title  </a:t>
            </a:r>
            <a:r>
              <a:rPr lang="en-US" dirty="0">
                <a:solidFill>
                  <a:srgbClr val="1E1A5F"/>
                </a:solidFill>
              </a:rPr>
              <a:t>|</a:t>
            </a:r>
            <a:r>
              <a:rPr lang="en-US" dirty="0"/>
              <a:t>  November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000" y="4741175"/>
            <a:ext cx="144000" cy="273844"/>
          </a:xfrm>
        </p:spPr>
        <p:txBody>
          <a:bodyPr/>
          <a:lstStyle>
            <a:lvl1pPr algn="l">
              <a:defRPr/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>
              <a:solidFill>
                <a:srgbClr val="1E1A5F"/>
              </a:solidFill>
            </a:endParaRP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720000" y="1349374"/>
            <a:ext cx="7704000" cy="287851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0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/Graph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4000" y="4741175"/>
            <a:ext cx="2354341" cy="273844"/>
          </a:xfrm>
        </p:spPr>
        <p:txBody>
          <a:bodyPr/>
          <a:lstStyle/>
          <a:p>
            <a:r>
              <a:rPr lang="en-US" dirty="0">
                <a:solidFill>
                  <a:srgbClr val="1E1A5F"/>
                </a:solidFill>
              </a:rPr>
              <a:t>|  </a:t>
            </a:r>
            <a:r>
              <a:rPr lang="en-US" dirty="0"/>
              <a:t>Presentation title  </a:t>
            </a:r>
            <a:r>
              <a:rPr lang="en-US" dirty="0">
                <a:solidFill>
                  <a:srgbClr val="1E1A5F"/>
                </a:solidFill>
              </a:rPr>
              <a:t>|</a:t>
            </a:r>
            <a:r>
              <a:rPr lang="en-US" dirty="0"/>
              <a:t>  November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000" y="4741175"/>
            <a:ext cx="144000" cy="273844"/>
          </a:xfrm>
        </p:spPr>
        <p:txBody>
          <a:bodyPr/>
          <a:lstStyle>
            <a:lvl1pPr algn="l">
              <a:defRPr/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>
              <a:solidFill>
                <a:srgbClr val="1E1A5F"/>
              </a:solidFill>
            </a:endParaRP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720725" y="1349375"/>
            <a:ext cx="7702550" cy="2880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0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4000" cy="5474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350001"/>
            <a:ext cx="7704000" cy="28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4000" y="4741175"/>
            <a:ext cx="2354341" cy="273844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|  </a:t>
            </a:r>
            <a:r>
              <a:rPr lang="en-US" dirty="0"/>
              <a:t>Presentation title  |  November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000" y="4741175"/>
            <a:ext cx="14400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7" r:id="rId2"/>
    <p:sldLayoutId id="2147493457" r:id="rId3"/>
    <p:sldLayoutId id="2147493459" r:id="rId4"/>
    <p:sldLayoutId id="2147493468" r:id="rId5"/>
    <p:sldLayoutId id="2147493469" r:id="rId6"/>
    <p:sldLayoutId id="2147493470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600"/>
        </a:spcBef>
        <a:buClr>
          <a:schemeClr val="tx2"/>
        </a:buClr>
        <a:buSzPct val="90000"/>
        <a:buFont typeface="Lucida Grande"/>
        <a:buNone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252000" indent="-252000" algn="l" defTabSz="457200" rtl="0" eaLnBrk="1" latinLnBrk="0" hangingPunct="1">
        <a:spcBef>
          <a:spcPts val="600"/>
        </a:spcBef>
        <a:buClr>
          <a:schemeClr val="tx2"/>
        </a:buClr>
        <a:buSzPct val="90000"/>
        <a:buFont typeface="Lucida Grande"/>
        <a:buChar char="&gt;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532800" indent="-194400" algn="l" defTabSz="457200" rtl="0" eaLnBrk="1" latinLnBrk="0" hangingPunct="1">
        <a:spcBef>
          <a:spcPct val="20000"/>
        </a:spcBef>
        <a:buSzPct val="90000"/>
        <a:buFont typeface="Lucida Grande"/>
        <a:buChar char="-"/>
        <a:defRPr sz="12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810000" indent="-194400" algn="l" defTabSz="457200" rtl="0" eaLnBrk="1" latinLnBrk="0" hangingPunct="1">
        <a:spcBef>
          <a:spcPct val="20000"/>
        </a:spcBef>
        <a:buSzPct val="90000"/>
        <a:buFont typeface="Lucida Grande"/>
        <a:buChar char="&gt;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200" indent="-158400" algn="l" defTabSz="457200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Innovation with the</a:t>
            </a:r>
            <a:br>
              <a:rPr lang="en-US" dirty="0"/>
            </a:br>
            <a:r>
              <a:rPr lang="en-US" dirty="0"/>
              <a:t>European Central Bank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Marcelle</a:t>
            </a:r>
            <a:br>
              <a:rPr lang="en-US" dirty="0"/>
            </a:br>
            <a:r>
              <a:rPr lang="en-US" dirty="0"/>
              <a:t>September 2017</a:t>
            </a:r>
          </a:p>
        </p:txBody>
      </p:sp>
    </p:spTree>
    <p:extLst>
      <p:ext uri="{BB962C8B-B14F-4D97-AF65-F5344CB8AC3E}">
        <p14:creationId xmlns:p14="http://schemas.microsoft.com/office/powerpoint/2010/main" val="49295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1E1A5F"/>
                </a:solidFill>
              </a:rPr>
              <a:t>|  </a:t>
            </a:r>
            <a:r>
              <a:rPr lang="en-US" dirty="0"/>
              <a:t>Innovation</a:t>
            </a:r>
            <a:r>
              <a:rPr lang="en-US" dirty="0">
                <a:solidFill>
                  <a:srgbClr val="1E1A5F"/>
                </a:solidFill>
              </a:rPr>
              <a:t>|</a:t>
            </a:r>
            <a:r>
              <a:rPr lang="en-US" dirty="0"/>
              <a:t>  September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10</a:t>
            </a:fld>
            <a:endParaRPr lang="en-US" dirty="0">
              <a:solidFill>
                <a:srgbClr val="1E1A5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76988-1295-4A45-98B3-FC5AC7AC7CF3}"/>
              </a:ext>
            </a:extLst>
          </p:cNvPr>
          <p:cNvSpPr txBox="1"/>
          <p:nvPr/>
        </p:nvSpPr>
        <p:spPr>
          <a:xfrm>
            <a:off x="345927" y="984362"/>
            <a:ext cx="36177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Final Result with</a:t>
            </a:r>
          </a:p>
          <a:p>
            <a:r>
              <a:rPr lang="en-GB" sz="3600" dirty="0"/>
              <a:t>Try-It-Out-Ovation</a:t>
            </a:r>
          </a:p>
        </p:txBody>
      </p:sp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250F6EB4-16D2-411F-9805-4D7D81EC8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4" y="976745"/>
            <a:ext cx="2909456" cy="295101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089538D-8705-4667-8A49-E4BCFB78956A}"/>
              </a:ext>
            </a:extLst>
          </p:cNvPr>
          <p:cNvSpPr/>
          <p:nvPr/>
        </p:nvSpPr>
        <p:spPr>
          <a:xfrm>
            <a:off x="49265" y="2184691"/>
            <a:ext cx="6580136" cy="6495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22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1E1A5F"/>
                </a:solidFill>
              </a:rPr>
              <a:t>|  </a:t>
            </a:r>
            <a:r>
              <a:rPr lang="en-US" dirty="0"/>
              <a:t>Innovation</a:t>
            </a:r>
            <a:r>
              <a:rPr lang="en-US" dirty="0">
                <a:solidFill>
                  <a:srgbClr val="1E1A5F"/>
                </a:solidFill>
              </a:rPr>
              <a:t>|</a:t>
            </a:r>
            <a:r>
              <a:rPr lang="en-US" dirty="0"/>
              <a:t>  September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11</a:t>
            </a:fld>
            <a:endParaRPr lang="en-US" dirty="0">
              <a:solidFill>
                <a:srgbClr val="1E1A5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4653B1-00FE-4E93-8C09-27BA800A27BA}"/>
              </a:ext>
            </a:extLst>
          </p:cNvPr>
          <p:cNvSpPr txBox="1"/>
          <p:nvPr/>
        </p:nvSpPr>
        <p:spPr>
          <a:xfrm>
            <a:off x="532051" y="1423284"/>
            <a:ext cx="8258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4653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1E1A5F"/>
                </a:solidFill>
              </a:rPr>
              <a:t>|  </a:t>
            </a:r>
            <a:r>
              <a:rPr lang="en-US" dirty="0"/>
              <a:t>Innovation</a:t>
            </a:r>
            <a:r>
              <a:rPr lang="en-US" dirty="0">
                <a:solidFill>
                  <a:srgbClr val="1E1A5F"/>
                </a:solidFill>
              </a:rPr>
              <a:t>|</a:t>
            </a:r>
            <a:r>
              <a:rPr lang="en-US" dirty="0"/>
              <a:t>  September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</a:t>
            </a:fld>
            <a:endParaRPr lang="en-US" dirty="0">
              <a:solidFill>
                <a:srgbClr val="1E1A5F"/>
              </a:solidFill>
            </a:endParaRPr>
          </a:p>
        </p:txBody>
      </p:sp>
      <p:pic>
        <p:nvPicPr>
          <p:cNvPr id="5" name="Picture 4" descr="A large white building&#10;&#10;Description generated with high confidence">
            <a:extLst>
              <a:ext uri="{FF2B5EF4-FFF2-40B4-BE49-F238E27FC236}">
                <a16:creationId xmlns:a16="http://schemas.microsoft.com/office/drawing/2014/main" id="{B6D2F874-992F-49A0-90CC-0530D4B06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893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7A64C9-B55B-44D2-9C17-50B28021AA50}"/>
              </a:ext>
            </a:extLst>
          </p:cNvPr>
          <p:cNvSpPr txBox="1"/>
          <p:nvPr/>
        </p:nvSpPr>
        <p:spPr>
          <a:xfrm>
            <a:off x="191386" y="612809"/>
            <a:ext cx="6329916" cy="1015663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  <a:latin typeface="Arial Black" panose="020B0A04020102020204" pitchFamily="34" charset="0"/>
              </a:rPr>
              <a:t>Sept 12 - 2008</a:t>
            </a:r>
          </a:p>
        </p:txBody>
      </p:sp>
    </p:spTree>
    <p:extLst>
      <p:ext uri="{BB962C8B-B14F-4D97-AF65-F5344CB8AC3E}">
        <p14:creationId xmlns:p14="http://schemas.microsoft.com/office/powerpoint/2010/main" val="69583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1E1A5F"/>
                </a:solidFill>
              </a:rPr>
              <a:t>|  </a:t>
            </a:r>
            <a:r>
              <a:rPr lang="en-US" dirty="0"/>
              <a:t>Innovation</a:t>
            </a:r>
            <a:r>
              <a:rPr lang="en-US" dirty="0">
                <a:solidFill>
                  <a:srgbClr val="1E1A5F"/>
                </a:solidFill>
              </a:rPr>
              <a:t>|</a:t>
            </a:r>
            <a:r>
              <a:rPr lang="en-US" dirty="0"/>
              <a:t>  September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3</a:t>
            </a:fld>
            <a:endParaRPr lang="en-US" dirty="0">
              <a:solidFill>
                <a:srgbClr val="1E1A5F"/>
              </a:solidFill>
            </a:endParaRPr>
          </a:p>
        </p:txBody>
      </p:sp>
      <p:pic>
        <p:nvPicPr>
          <p:cNvPr id="3" name="Picture 2" descr="A person holding a sign&#10;&#10;Description generated with high confidence">
            <a:extLst>
              <a:ext uri="{FF2B5EF4-FFF2-40B4-BE49-F238E27FC236}">
                <a16:creationId xmlns:a16="http://schemas.microsoft.com/office/drawing/2014/main" id="{0A68995B-226F-4860-9C12-BAC057639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3893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10FCCB-2A93-4C73-8714-A4B0FA6BEA38}"/>
              </a:ext>
            </a:extLst>
          </p:cNvPr>
          <p:cNvSpPr txBox="1"/>
          <p:nvPr/>
        </p:nvSpPr>
        <p:spPr>
          <a:xfrm>
            <a:off x="191386" y="612809"/>
            <a:ext cx="6329916" cy="1015663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  <a:latin typeface="Arial Black" panose="020B0A04020102020204" pitchFamily="34" charset="0"/>
              </a:rPr>
              <a:t>Sept 12 - 2008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819305-4992-4F12-BACE-C8861CF6ABB7}"/>
              </a:ext>
            </a:extLst>
          </p:cNvPr>
          <p:cNvSpPr txBox="1"/>
          <p:nvPr/>
        </p:nvSpPr>
        <p:spPr>
          <a:xfrm>
            <a:off x="1" y="3948042"/>
            <a:ext cx="456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The Friday before the fall of Lehman Brothers…</a:t>
            </a:r>
          </a:p>
        </p:txBody>
      </p:sp>
    </p:spTree>
    <p:extLst>
      <p:ext uri="{BB962C8B-B14F-4D97-AF65-F5344CB8AC3E}">
        <p14:creationId xmlns:p14="http://schemas.microsoft.com/office/powerpoint/2010/main" val="280746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1E1A5F"/>
                </a:solidFill>
              </a:rPr>
              <a:t>|  </a:t>
            </a:r>
            <a:r>
              <a:rPr lang="en-US" dirty="0"/>
              <a:t>Innovation</a:t>
            </a:r>
            <a:r>
              <a:rPr lang="en-US" dirty="0">
                <a:solidFill>
                  <a:srgbClr val="1E1A5F"/>
                </a:solidFill>
              </a:rPr>
              <a:t>|</a:t>
            </a:r>
            <a:r>
              <a:rPr lang="en-US" dirty="0"/>
              <a:t>  September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4</a:t>
            </a:fld>
            <a:endParaRPr lang="en-US" dirty="0">
              <a:solidFill>
                <a:srgbClr val="1E1A5F"/>
              </a:solidFill>
            </a:endParaRPr>
          </a:p>
        </p:txBody>
      </p:sp>
      <p:pic>
        <p:nvPicPr>
          <p:cNvPr id="11" name="Picture 10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929A1D07-BC4F-478C-950D-C0B5EB843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42" y="0"/>
            <a:ext cx="7892511" cy="430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7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1E1A5F"/>
                </a:solidFill>
              </a:rPr>
              <a:t>|  </a:t>
            </a:r>
            <a:r>
              <a:rPr lang="en-US" dirty="0"/>
              <a:t>Innovation</a:t>
            </a:r>
            <a:r>
              <a:rPr lang="en-US" dirty="0">
                <a:solidFill>
                  <a:srgbClr val="1E1A5F"/>
                </a:solidFill>
              </a:rPr>
              <a:t>|</a:t>
            </a:r>
            <a:r>
              <a:rPr lang="en-US" dirty="0"/>
              <a:t>  September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5</a:t>
            </a:fld>
            <a:endParaRPr lang="en-US" dirty="0">
              <a:solidFill>
                <a:srgbClr val="1E1A5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4653B1-00FE-4E93-8C09-27BA800A27BA}"/>
              </a:ext>
            </a:extLst>
          </p:cNvPr>
          <p:cNvSpPr txBox="1"/>
          <p:nvPr/>
        </p:nvSpPr>
        <p:spPr>
          <a:xfrm>
            <a:off x="532051" y="1423284"/>
            <a:ext cx="8155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latin typeface="Arial Black" panose="020B0A04020102020204" pitchFamily="34" charset="0"/>
              </a:rPr>
              <a:t>TRY-IT-OUT-OVATION</a:t>
            </a:r>
          </a:p>
        </p:txBody>
      </p:sp>
    </p:spTree>
    <p:extLst>
      <p:ext uri="{BB962C8B-B14F-4D97-AF65-F5344CB8AC3E}">
        <p14:creationId xmlns:p14="http://schemas.microsoft.com/office/powerpoint/2010/main" val="167030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1E1A5F"/>
                </a:solidFill>
              </a:rPr>
              <a:t>|  </a:t>
            </a:r>
            <a:r>
              <a:rPr lang="en-US" dirty="0"/>
              <a:t>Innovation</a:t>
            </a:r>
            <a:r>
              <a:rPr lang="en-US" dirty="0">
                <a:solidFill>
                  <a:srgbClr val="1E1A5F"/>
                </a:solidFill>
              </a:rPr>
              <a:t>|</a:t>
            </a:r>
            <a:r>
              <a:rPr lang="en-US" dirty="0"/>
              <a:t>  September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6</a:t>
            </a:fld>
            <a:endParaRPr lang="en-US" dirty="0">
              <a:solidFill>
                <a:srgbClr val="1E1A5F"/>
              </a:solidFill>
            </a:endParaRPr>
          </a:p>
        </p:txBody>
      </p:sp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96DDA370-5C3F-44F9-B0EA-2E5737F6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764" y="615727"/>
            <a:ext cx="3344022" cy="334402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7F9FDDC-DAAC-44C0-9CDF-27EBA7682D1A}"/>
              </a:ext>
            </a:extLst>
          </p:cNvPr>
          <p:cNvSpPr/>
          <p:nvPr/>
        </p:nvSpPr>
        <p:spPr>
          <a:xfrm>
            <a:off x="522470" y="1772808"/>
            <a:ext cx="3659915" cy="9859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A04EF-FD5F-4C13-829A-5B0918ED3CBB}"/>
              </a:ext>
            </a:extLst>
          </p:cNvPr>
          <p:cNvSpPr txBox="1"/>
          <p:nvPr/>
        </p:nvSpPr>
        <p:spPr>
          <a:xfrm>
            <a:off x="522470" y="868185"/>
            <a:ext cx="3105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See Your</a:t>
            </a:r>
          </a:p>
          <a:p>
            <a:r>
              <a:rPr lang="en-GB" sz="3600" dirty="0"/>
              <a:t>Results Soon…. </a:t>
            </a:r>
          </a:p>
        </p:txBody>
      </p:sp>
    </p:spTree>
    <p:extLst>
      <p:ext uri="{BB962C8B-B14F-4D97-AF65-F5344CB8AC3E}">
        <p14:creationId xmlns:p14="http://schemas.microsoft.com/office/powerpoint/2010/main" val="408671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1E1A5F"/>
                </a:solidFill>
              </a:rPr>
              <a:t>|  </a:t>
            </a:r>
            <a:r>
              <a:rPr lang="en-US" dirty="0"/>
              <a:t>Innovation</a:t>
            </a:r>
            <a:r>
              <a:rPr lang="en-US" dirty="0">
                <a:solidFill>
                  <a:srgbClr val="1E1A5F"/>
                </a:solidFill>
              </a:rPr>
              <a:t>|</a:t>
            </a:r>
            <a:r>
              <a:rPr lang="en-US" dirty="0"/>
              <a:t>  September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7</a:t>
            </a:fld>
            <a:endParaRPr lang="en-US" dirty="0">
              <a:solidFill>
                <a:srgbClr val="1E1A5F"/>
              </a:solidFill>
            </a:endParaRPr>
          </a:p>
        </p:txBody>
      </p:sp>
      <p:pic>
        <p:nvPicPr>
          <p:cNvPr id="3" name="Picture 2" descr="A blue and white sign&#10;&#10;Description generated with high confidence">
            <a:extLst>
              <a:ext uri="{FF2B5EF4-FFF2-40B4-BE49-F238E27FC236}">
                <a16:creationId xmlns:a16="http://schemas.microsoft.com/office/drawing/2014/main" id="{6B73C7A0-A072-4778-A3E8-79F28BBD3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278" y="0"/>
            <a:ext cx="3996722" cy="390002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2C690DC-676A-444D-89A6-873A2A6DF44D}"/>
              </a:ext>
            </a:extLst>
          </p:cNvPr>
          <p:cNvSpPr/>
          <p:nvPr/>
        </p:nvSpPr>
        <p:spPr>
          <a:xfrm>
            <a:off x="522470" y="1625229"/>
            <a:ext cx="7675957" cy="6495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76988-1295-4A45-98B3-FC5AC7AC7CF3}"/>
              </a:ext>
            </a:extLst>
          </p:cNvPr>
          <p:cNvSpPr txBox="1"/>
          <p:nvPr/>
        </p:nvSpPr>
        <p:spPr>
          <a:xfrm>
            <a:off x="418561" y="1189732"/>
            <a:ext cx="3598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Our Real Target…. </a:t>
            </a:r>
          </a:p>
        </p:txBody>
      </p:sp>
    </p:spTree>
    <p:extLst>
      <p:ext uri="{BB962C8B-B14F-4D97-AF65-F5344CB8AC3E}">
        <p14:creationId xmlns:p14="http://schemas.microsoft.com/office/powerpoint/2010/main" val="131448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1E1A5F"/>
                </a:solidFill>
              </a:rPr>
              <a:t>|  </a:t>
            </a:r>
            <a:r>
              <a:rPr lang="en-US" dirty="0"/>
              <a:t>Innovation</a:t>
            </a:r>
            <a:r>
              <a:rPr lang="en-US" dirty="0">
                <a:solidFill>
                  <a:srgbClr val="1E1A5F"/>
                </a:solidFill>
              </a:rPr>
              <a:t>|</a:t>
            </a:r>
            <a:r>
              <a:rPr lang="en-US" dirty="0"/>
              <a:t>  September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8</a:t>
            </a:fld>
            <a:endParaRPr lang="en-US" dirty="0">
              <a:solidFill>
                <a:srgbClr val="1E1A5F"/>
              </a:solidFill>
            </a:endParaRPr>
          </a:p>
        </p:txBody>
      </p:sp>
      <p:pic>
        <p:nvPicPr>
          <p:cNvPr id="3" name="Picture 2" descr="A blue and white sign&#10;&#10;Description generated with high confidence">
            <a:extLst>
              <a:ext uri="{FF2B5EF4-FFF2-40B4-BE49-F238E27FC236}">
                <a16:creationId xmlns:a16="http://schemas.microsoft.com/office/drawing/2014/main" id="{6B73C7A0-A072-4778-A3E8-79F28BBD3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278" y="0"/>
            <a:ext cx="3996722" cy="390002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2C690DC-676A-444D-89A6-873A2A6DF44D}"/>
              </a:ext>
            </a:extLst>
          </p:cNvPr>
          <p:cNvSpPr/>
          <p:nvPr/>
        </p:nvSpPr>
        <p:spPr>
          <a:xfrm>
            <a:off x="522470" y="1625229"/>
            <a:ext cx="7675957" cy="6495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76988-1295-4A45-98B3-FC5AC7AC7CF3}"/>
              </a:ext>
            </a:extLst>
          </p:cNvPr>
          <p:cNvSpPr txBox="1"/>
          <p:nvPr/>
        </p:nvSpPr>
        <p:spPr>
          <a:xfrm>
            <a:off x="418561" y="1189732"/>
            <a:ext cx="3598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Our Real Target…. </a:t>
            </a:r>
          </a:p>
        </p:txBody>
      </p:sp>
    </p:spTree>
    <p:extLst>
      <p:ext uri="{BB962C8B-B14F-4D97-AF65-F5344CB8AC3E}">
        <p14:creationId xmlns:p14="http://schemas.microsoft.com/office/powerpoint/2010/main" val="47587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1E1A5F"/>
                </a:solidFill>
              </a:rPr>
              <a:t>|  </a:t>
            </a:r>
            <a:r>
              <a:rPr lang="en-US" dirty="0"/>
              <a:t>Innovation</a:t>
            </a:r>
            <a:r>
              <a:rPr lang="en-US" dirty="0">
                <a:solidFill>
                  <a:srgbClr val="1E1A5F"/>
                </a:solidFill>
              </a:rPr>
              <a:t>|</a:t>
            </a:r>
            <a:r>
              <a:rPr lang="en-US" dirty="0"/>
              <a:t>  September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9</a:t>
            </a:fld>
            <a:endParaRPr lang="en-US" dirty="0">
              <a:solidFill>
                <a:srgbClr val="1E1A5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76988-1295-4A45-98B3-FC5AC7AC7CF3}"/>
              </a:ext>
            </a:extLst>
          </p:cNvPr>
          <p:cNvSpPr txBox="1"/>
          <p:nvPr/>
        </p:nvSpPr>
        <p:spPr>
          <a:xfrm>
            <a:off x="584816" y="1389694"/>
            <a:ext cx="36177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Early View with</a:t>
            </a:r>
          </a:p>
          <a:p>
            <a:r>
              <a:rPr lang="en-GB" sz="3600" dirty="0"/>
              <a:t>Try-It-Out-Ovation</a:t>
            </a:r>
          </a:p>
        </p:txBody>
      </p:sp>
      <p:pic>
        <p:nvPicPr>
          <p:cNvPr id="4" name="Picture 3" descr="A black and white tile&#10;&#10;Description generated with high confidence">
            <a:extLst>
              <a:ext uri="{FF2B5EF4-FFF2-40B4-BE49-F238E27FC236}">
                <a16:creationId xmlns:a16="http://schemas.microsoft.com/office/drawing/2014/main" id="{02C1CE1C-542A-48CC-BCB7-C9D28742C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6" y="0"/>
            <a:ext cx="4156364" cy="397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1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incore 3">
      <a:dk1>
        <a:srgbClr val="1E1A5F"/>
      </a:dk1>
      <a:lt1>
        <a:sysClr val="window" lastClr="FFFFFF"/>
      </a:lt1>
      <a:dk2>
        <a:srgbClr val="005AA2"/>
      </a:dk2>
      <a:lt2>
        <a:srgbClr val="FFFFFF"/>
      </a:lt2>
      <a:accent1>
        <a:srgbClr val="50C8EB"/>
      </a:accent1>
      <a:accent2>
        <a:srgbClr val="B8CDD9"/>
      </a:accent2>
      <a:accent3>
        <a:srgbClr val="63656A"/>
      </a:accent3>
      <a:accent4>
        <a:srgbClr val="2DAD4E"/>
      </a:accent4>
      <a:accent5>
        <a:srgbClr val="78060D"/>
      </a:accent5>
      <a:accent6>
        <a:srgbClr val="EF5E2F"/>
      </a:accent6>
      <a:hlink>
        <a:srgbClr val="005AA2"/>
      </a:hlink>
      <a:folHlink>
        <a:srgbClr val="1E1A5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E06153B8F9FD41B9E8011A2C472192" ma:contentTypeVersion="5" ma:contentTypeDescription="Create a new document." ma:contentTypeScope="" ma:versionID="c8f163538d4ac418345b33ea20be2d08">
  <xsd:schema xmlns:xsd="http://www.w3.org/2001/XMLSchema" xmlns:xs="http://www.w3.org/2001/XMLSchema" xmlns:p="http://schemas.microsoft.com/office/2006/metadata/properties" xmlns:ns2="1dd90c87-11b5-4562-9824-39379d3731c1" xmlns:ns3="a996c446-dca9-4f34-91c0-d4314b26ba31" targetNamespace="http://schemas.microsoft.com/office/2006/metadata/properties" ma:root="true" ma:fieldsID="1c75d1c4129736b76b0a75054f435387" ns2:_="" ns3:_="">
    <xsd:import namespace="1dd90c87-11b5-4562-9824-39379d3731c1"/>
    <xsd:import namespace="a996c446-dca9-4f34-91c0-d4314b26ba3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d90c87-11b5-4562-9824-39379d3731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6c446-dca9-4f34-91c0-d4314b26ba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996c446-dca9-4f34-91c0-d4314b26ba31"/>
    <ds:schemaRef ds:uri="http://purl.org/dc/elements/1.1/"/>
    <ds:schemaRef ds:uri="http://schemas.microsoft.com/office/2006/metadata/properties"/>
    <ds:schemaRef ds:uri="1dd90c87-11b5-4562-9824-39379d3731c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53E6CA-AE10-44FE-8161-7244977A99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d90c87-11b5-4562-9824-39379d3731c1"/>
    <ds:schemaRef ds:uri="a996c446-dca9-4f34-91c0-d4314b26ba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440</TotalTime>
  <Words>105</Words>
  <Application>Microsoft Office PowerPoint</Application>
  <PresentationFormat>On-screen Show (16:9)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Lucida Grande</vt:lpstr>
      <vt:lpstr>Office Theme</vt:lpstr>
      <vt:lpstr>Innovation with the European Central Bank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Marcelle von Wendland</cp:lastModifiedBy>
  <cp:revision>86</cp:revision>
  <dcterms:created xsi:type="dcterms:W3CDTF">2010-04-12T23:12:02Z</dcterms:created>
  <dcterms:modified xsi:type="dcterms:W3CDTF">2017-09-21T08:18:10Z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0x010100ECE06153B8F9FD41B9E8011A2C472192</vt:lpwstr>
  </property>
</Properties>
</file>