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dd767214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dd767214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dd767214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dd767214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c4e6140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c4e6140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c4e614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c4e614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dd767214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dd767214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dd767214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dd767214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dd767214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dd767214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dd767214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dd767214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dd767214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dd767214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c4e614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c4e614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dd767214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dd767214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c4e614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c4e614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dd767214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dd767214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buchananlab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Crowdsourcing Multiverse Analyses to Examine the Robustness of Research Findings</a:t>
            </a:r>
            <a:endParaRPr sz="33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Heyman, Leiden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M. Buchanan, Harrisburg University of Science and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Pathway validation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Experts are (again) asked to rate importance and suitability of pathways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Pathways are given weights that can be used to rank / select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Inferior pathways can be removed or receive less weight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Depending on feasibility one could select only the top X most suitable pathways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Outcome is the final multiverse of pathways to be applied to (newly collected) data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Results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6050901" cy="30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96970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7825"/>
            <a:ext cx="4367198" cy="32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and </a:t>
            </a:r>
            <a:r>
              <a:rPr lang="en"/>
              <a:t>join us!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are actively looking for collaborators to help coordinate this project.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interested, email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buchananlab@gmail.com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Questions?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Multiverse Analyses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 analysis in which a researcher may: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“perform all analyses across the whole set of alternatively processed data sets corresponding to a large set of </a:t>
            </a:r>
            <a:r>
              <a:rPr b="1" i="1" lang="en" sz="1700"/>
              <a:t>reasonable</a:t>
            </a:r>
            <a:r>
              <a:rPr lang="en" sz="1700"/>
              <a:t> scenarios” (Steegen et al., 2016)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Allows for the study of the robustness of the effect of analytic choices on the research results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PSA007 Example: </a:t>
            </a:r>
            <a:r>
              <a:rPr lang="en"/>
              <a:t>Semantic</a:t>
            </a:r>
            <a:r>
              <a:rPr lang="en"/>
              <a:t> Priming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large scale crowdsourced semantic priming study (ongoing)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Effect of interest: Unrelated word-pair trials versus Related word-pair trials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Tree - nurse (unrelated)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Doctor - nurse (related) </a:t>
            </a:r>
            <a:endParaRPr sz="17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925" y="3229913"/>
            <a:ext cx="1856123" cy="185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Research Question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6800"/>
              <a:t>Clearly outline the substantive research question</a:t>
            </a:r>
            <a:endParaRPr sz="6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6800"/>
              <a:t>Is there a semantic priming effect?</a:t>
            </a:r>
            <a:endParaRPr sz="6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6800"/>
              <a:t>Are there differences in priming across languages? </a:t>
            </a:r>
            <a:endParaRPr sz="6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Expert selection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Identify experts in the </a:t>
            </a:r>
            <a:r>
              <a:rPr lang="en" sz="1700"/>
              <a:t>field via: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Literature search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Personal network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Snowball procedure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Expert selection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81074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Elicit analysis pathways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Identify analysis degrees of freedom through: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Survey of experts from step 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corresponding author meta-data to email experts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Inspection of the articles from the literature search in step 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Meta-analytic coding of pathways considered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Elicit analysis pathways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 cleaning (elimination of individual trials, participants, outliers, etc.)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Dependent variable (z-scored, transformed, subtracted response latencies)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Statistical Analysis  (t-test, multilevel model, meta-analysis)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Inference decision </a:t>
            </a:r>
            <a:r>
              <a:rPr lang="en" sz="1700"/>
              <a:t>criteria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Combining pathways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Process the outcomes from step 3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Evaluate which pathways can be sensibly combined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Outliers + all analyses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Subtracted scores only on item level analyses (not multilevel </a:t>
            </a:r>
            <a:r>
              <a:rPr lang="en" sz="1700"/>
              <a:t>models)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