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368"/>
    <a:srgbClr val="3184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2539-F8BA-4FD9-9179-660616841560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F0A32-E6FE-4D69-A0BD-4192531302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558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F0A32-E6FE-4D69-A0BD-4192531302F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989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F0A32-E6FE-4D69-A0BD-4192531302F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9665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F0A32-E6FE-4D69-A0BD-4192531302F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097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E1C504D-1F41-4AD4-AB96-F9F4F95C5902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9499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649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2436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6174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9167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3585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195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52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204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604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652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22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672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477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050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755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355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1C504D-1F41-4AD4-AB96-F9F4F95C5902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6216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972DE6-4B6E-4C58-803D-79D931FE45DE}"/>
              </a:ext>
            </a:extLst>
          </p:cNvPr>
          <p:cNvSpPr/>
          <p:nvPr/>
        </p:nvSpPr>
        <p:spPr>
          <a:xfrm>
            <a:off x="3471333" y="719664"/>
            <a:ext cx="4605866" cy="1092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35641DF-3FEE-497D-A063-3EA467DE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4202" y="601134"/>
            <a:ext cx="4369328" cy="82126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>
                <a:latin typeface="Arial Black" panose="020B0A04020102020204" pitchFamily="34" charset="0"/>
              </a:rPr>
              <a:t>Slaap fasen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CA2A56B1-EE6D-4BD5-A9BC-B5E57F66D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0003" y="1422398"/>
            <a:ext cx="7197726" cy="1405467"/>
          </a:xfrm>
        </p:spPr>
        <p:txBody>
          <a:bodyPr/>
          <a:lstStyle/>
          <a:p>
            <a:pPr algn="ctr"/>
            <a:r>
              <a:rPr lang="nl-NL" dirty="0">
                <a:latin typeface="Arial Black" panose="020B0A04020102020204" pitchFamily="34" charset="0"/>
              </a:rPr>
              <a:t>Sam, dylano en rosalie</a:t>
            </a:r>
          </a:p>
        </p:txBody>
      </p:sp>
    </p:spTree>
    <p:extLst>
      <p:ext uri="{BB962C8B-B14F-4D97-AF65-F5344CB8AC3E}">
        <p14:creationId xmlns:p14="http://schemas.microsoft.com/office/powerpoint/2010/main" val="148905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9AE5C2-49DA-4C6F-AE75-D5DD7C7F3F5C}"/>
              </a:ext>
            </a:extLst>
          </p:cNvPr>
          <p:cNvSpPr/>
          <p:nvPr/>
        </p:nvSpPr>
        <p:spPr>
          <a:xfrm>
            <a:off x="685801" y="609600"/>
            <a:ext cx="10651066" cy="5825067"/>
          </a:xfrm>
          <a:prstGeom prst="roundRect">
            <a:avLst/>
          </a:prstGeom>
          <a:solidFill>
            <a:srgbClr val="262368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436AF-AA34-4FB1-99A7-123C3D2A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21" y="702734"/>
            <a:ext cx="10131425" cy="1456267"/>
          </a:xfrm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basis slaapfasen :</a:t>
            </a:r>
            <a:endParaRPr lang="nl-NL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25F40-B8BE-45AF-AEE4-CFED15276495}"/>
              </a:ext>
            </a:extLst>
          </p:cNvPr>
          <p:cNvSpPr txBox="1"/>
          <p:nvPr/>
        </p:nvSpPr>
        <p:spPr>
          <a:xfrm>
            <a:off x="1261533" y="2552637"/>
            <a:ext cx="96689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nl-NL" sz="2000" dirty="0">
                <a:latin typeface="Arial Black" panose="020B0A04020102020204" pitchFamily="34" charset="0"/>
              </a:rPr>
              <a:t>Non-REM (Niet snelle oogbewegingen)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nl-NL" sz="2000" dirty="0">
              <a:latin typeface="Arial Black" panose="020B0A040201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nl-NL" sz="2000" noProof="1">
                <a:latin typeface="Arial Black" panose="020B0A04020102020204" pitchFamily="34" charset="0"/>
              </a:rPr>
              <a:t>inslaapfase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nl-NL" sz="2000" dirty="0">
              <a:latin typeface="Arial Black" panose="020B0A040201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nl-NL" sz="2000" dirty="0">
                <a:latin typeface="Arial Black" panose="020B0A04020102020204" pitchFamily="34" charset="0"/>
              </a:rPr>
              <a:t>Lichte slaap fase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nl-NL" sz="2000" dirty="0">
              <a:latin typeface="Arial Black" panose="020B0A040201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nl-NL" sz="2000" noProof="1">
                <a:latin typeface="Arial Black" panose="020B0A04020102020204" pitchFamily="34" charset="0"/>
              </a:rPr>
              <a:t>Diepe slaap fase</a:t>
            </a:r>
            <a:endParaRPr lang="nl-NL" sz="2000" dirty="0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nl-NL" sz="2000" dirty="0">
              <a:latin typeface="Arial Black" panose="020B0A04020102020204" pitchFamily="34" charset="0"/>
            </a:endParaRPr>
          </a:p>
          <a:p>
            <a:endParaRPr lang="nl-NL" sz="2000" dirty="0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NL" sz="2000" dirty="0">
                <a:latin typeface="Arial Black" panose="020B0A04020102020204" pitchFamily="34" charset="0"/>
              </a:rPr>
              <a:t>REM (Snelle oog bewegingen)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BFED3B-7EE4-49C1-BE0E-D77B9F7E2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14" y="2473875"/>
            <a:ext cx="3615253" cy="209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1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676DBD-8209-4EFC-B91C-C869F8EDF296}"/>
              </a:ext>
            </a:extLst>
          </p:cNvPr>
          <p:cNvSpPr/>
          <p:nvPr/>
        </p:nvSpPr>
        <p:spPr>
          <a:xfrm>
            <a:off x="6798733" y="677334"/>
            <a:ext cx="4148667" cy="56218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FA663-8C3C-40A5-9525-821D2079D2F8}"/>
              </a:ext>
            </a:extLst>
          </p:cNvPr>
          <p:cNvSpPr txBox="1"/>
          <p:nvPr/>
        </p:nvSpPr>
        <p:spPr>
          <a:xfrm rot="20604077">
            <a:off x="2074335" y="440265"/>
            <a:ext cx="139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endParaRPr lang="nl-NL" sz="4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22426-2DA8-4484-80A4-DE0D8468332F}"/>
              </a:ext>
            </a:extLst>
          </p:cNvPr>
          <p:cNvSpPr txBox="1"/>
          <p:nvPr/>
        </p:nvSpPr>
        <p:spPr>
          <a:xfrm rot="1091235">
            <a:off x="3993635" y="926585"/>
            <a:ext cx="13123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Arial Black" panose="020B0A04020102020204" pitchFamily="34" charset="0"/>
              </a:rPr>
              <a:t>2</a:t>
            </a:r>
            <a:endParaRPr lang="nl-NL" sz="4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F6F31-BF46-4A74-ABF4-4CC9C2E55686}"/>
              </a:ext>
            </a:extLst>
          </p:cNvPr>
          <p:cNvSpPr txBox="1"/>
          <p:nvPr/>
        </p:nvSpPr>
        <p:spPr>
          <a:xfrm>
            <a:off x="4957594" y="677334"/>
            <a:ext cx="1723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Arial Black" panose="020B0A04020102020204" pitchFamily="34" charset="0"/>
              </a:rPr>
              <a:t>3</a:t>
            </a:r>
            <a:endParaRPr lang="nl-NL" sz="4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D291E-3FF1-4178-B1D1-50819ED308C8}"/>
              </a:ext>
            </a:extLst>
          </p:cNvPr>
          <p:cNvSpPr txBox="1"/>
          <p:nvPr/>
        </p:nvSpPr>
        <p:spPr>
          <a:xfrm>
            <a:off x="262467" y="4272353"/>
            <a:ext cx="5621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000" dirty="0">
                <a:latin typeface="Arial Black" panose="020B0A04020102020204" pitchFamily="34" charset="0"/>
              </a:rPr>
              <a:t>Inslaapfase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E2C1EE-DC02-4077-9D1C-2A8E20A4A70B}"/>
              </a:ext>
            </a:extLst>
          </p:cNvPr>
          <p:cNvSpPr txBox="1"/>
          <p:nvPr/>
        </p:nvSpPr>
        <p:spPr>
          <a:xfrm>
            <a:off x="7179733" y="1143000"/>
            <a:ext cx="34205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latin typeface="Arial Black" panose="020B0A04020102020204" pitchFamily="34" charset="0"/>
              </a:rPr>
              <a:t>Duurt 5 minute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latin typeface="Arial Black" panose="020B0A04020102020204" pitchFamily="34" charset="0"/>
              </a:rPr>
              <a:t>Tussen slapen en waken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latin typeface="Arial Black" panose="020B0A04020102020204" pitchFamily="34" charset="0"/>
              </a:rPr>
              <a:t>Ogen vallen toe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latin typeface="Arial Black" panose="020B0A04020102020204" pitchFamily="34" charset="0"/>
              </a:rPr>
              <a:t>Hersenactivitaeit neemt af</a:t>
            </a:r>
          </a:p>
          <a:p>
            <a:endParaRPr lang="en-US" sz="2400" noProof="1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latin typeface="Arial Black" panose="020B0A04020102020204" pitchFamily="34" charset="0"/>
              </a:rPr>
              <a:t>Nog steeds bewust</a:t>
            </a:r>
          </a:p>
        </p:txBody>
      </p:sp>
    </p:spTree>
    <p:extLst>
      <p:ext uri="{BB962C8B-B14F-4D97-AF65-F5344CB8AC3E}">
        <p14:creationId xmlns:p14="http://schemas.microsoft.com/office/powerpoint/2010/main" val="304459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B64350-1CBF-4705-8756-0053E752782F}"/>
              </a:ext>
            </a:extLst>
          </p:cNvPr>
          <p:cNvSpPr/>
          <p:nvPr/>
        </p:nvSpPr>
        <p:spPr>
          <a:xfrm>
            <a:off x="1312334" y="618066"/>
            <a:ext cx="4148667" cy="56218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Duurt 30 minute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Hartslag en ademhaling vertragen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Lichaamstempratuur</a:t>
            </a: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daalt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Minder bewust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Mentaal ontspannen maar niet goed geslapen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6AFCA8-4C78-414D-B5DD-50BC215F7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754" y="1322969"/>
            <a:ext cx="2029665" cy="266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298B6B-694C-4649-896A-43EFC8A7B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4244">
            <a:off x="5936693" y="1765515"/>
            <a:ext cx="1939294" cy="25482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6F25BA-71F5-4B2C-AD88-C660C8A87C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4305">
            <a:off x="7382032" y="3683010"/>
            <a:ext cx="1939293" cy="2548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028576-C30D-48A7-B46C-DF6E641CADCD}"/>
              </a:ext>
            </a:extLst>
          </p:cNvPr>
          <p:cNvSpPr txBox="1"/>
          <p:nvPr/>
        </p:nvSpPr>
        <p:spPr>
          <a:xfrm>
            <a:off x="6096000" y="68813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nl-NL" sz="60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Lichte slaa</a:t>
            </a:r>
            <a:r>
              <a:rPr lang="nl-NL" sz="6000" noProof="1">
                <a:solidFill>
                  <a:prstClr val="white"/>
                </a:solidFill>
                <a:latin typeface="Arial Black" panose="020B0A04020102020204" pitchFamily="34" charset="0"/>
              </a:rPr>
              <a:t>p</a:t>
            </a:r>
            <a:endParaRPr lang="nl-NL" noProof="1"/>
          </a:p>
        </p:txBody>
      </p:sp>
    </p:spTree>
    <p:extLst>
      <p:ext uri="{BB962C8B-B14F-4D97-AF65-F5344CB8AC3E}">
        <p14:creationId xmlns:p14="http://schemas.microsoft.com/office/powerpoint/2010/main" val="417181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A4B6D3-A622-4F3B-ACBF-226EA3F93872}"/>
              </a:ext>
            </a:extLst>
          </p:cNvPr>
          <p:cNvSpPr txBox="1"/>
          <p:nvPr/>
        </p:nvSpPr>
        <p:spPr>
          <a:xfrm>
            <a:off x="423333" y="330369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Diepe slaap</a:t>
            </a:r>
            <a:endParaRPr kumimoji="0" lang="nl-NL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3D6192-EE5F-4FC1-9E42-DD2B0ED146FD}"/>
              </a:ext>
            </a:extLst>
          </p:cNvPr>
          <p:cNvSpPr/>
          <p:nvPr/>
        </p:nvSpPr>
        <p:spPr>
          <a:xfrm>
            <a:off x="6900334" y="618066"/>
            <a:ext cx="4148667" cy="56218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Minder dan 20min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3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Spieren ontspannen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Bloeddruk en ademhalingssnelheid dalen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noProof="1">
                <a:solidFill>
                  <a:prstClr val="white"/>
                </a:solidFill>
                <a:latin typeface="Arial Black" panose="020B0A04020102020204" pitchFamily="34" charset="0"/>
              </a:rPr>
              <a:t>Wakker worden is moeilijker</a:t>
            </a:r>
            <a:endParaRPr kumimoji="0" lang="en-US" sz="20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fysieke rust en herstel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F0B56D-0E90-46C7-9903-2B7A153D9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047" y="2955082"/>
            <a:ext cx="2628571" cy="34539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310DAC-11EE-4353-AF86-20D540391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827" y="838200"/>
            <a:ext cx="2628571" cy="34539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52405B-7933-4894-A023-26894D9FB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17" y="2785965"/>
            <a:ext cx="2628571" cy="34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9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F272D8-CE1C-4F2A-B3B7-B5265071899B}"/>
              </a:ext>
            </a:extLst>
          </p:cNvPr>
          <p:cNvSpPr txBox="1"/>
          <p:nvPr/>
        </p:nvSpPr>
        <p:spPr>
          <a:xfrm>
            <a:off x="6096000" y="36808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6000" noProof="1">
                <a:solidFill>
                  <a:prstClr val="white"/>
                </a:solidFill>
                <a:latin typeface="Arial Black" panose="020B0A04020102020204" pitchFamily="34" charset="0"/>
              </a:rPr>
              <a:t>REM</a:t>
            </a:r>
            <a:r>
              <a:rPr kumimoji="0" lang="nl-NL" sz="60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slaap</a:t>
            </a:r>
            <a:endParaRPr kumimoji="0" lang="nl-NL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5FDB4B-74AB-494D-BDFD-BB22448044BE}"/>
              </a:ext>
            </a:extLst>
          </p:cNvPr>
          <p:cNvSpPr/>
          <p:nvPr/>
        </p:nvSpPr>
        <p:spPr>
          <a:xfrm>
            <a:off x="915170" y="618066"/>
            <a:ext cx="4148667" cy="56218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15 minuten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3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Hersennen zeer actief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1">
                <a:solidFill>
                  <a:prstClr val="white"/>
                </a:solidFill>
                <a:latin typeface="Arial Black" panose="020B0A04020102020204" pitchFamily="34" charset="0"/>
              </a:rPr>
              <a:t>Onregelmatig hartritme en ademhaling</a:t>
            </a:r>
            <a:endParaRPr kumimoji="0" lang="nl-NL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noProof="1">
                <a:solidFill>
                  <a:prstClr val="white"/>
                </a:solidFill>
                <a:latin typeface="Arial Black" panose="020B0A04020102020204" pitchFamily="34" charset="0"/>
              </a:rPr>
              <a:t>Verwerking van informatie</a:t>
            </a:r>
            <a:endParaRPr kumimoji="0" lang="en-US" sz="20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Dromen komen voor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1C482E-83E1-479E-8CF0-EABFB7AE4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5014">
            <a:off x="5529859" y="1383747"/>
            <a:ext cx="2628571" cy="34539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4DA97-A614-4815-963C-9F5936B3E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1852">
            <a:off x="8332990" y="1341796"/>
            <a:ext cx="2628571" cy="34539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AEC482-5F68-4331-A1DD-40656CB83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9844">
            <a:off x="5725209" y="2828338"/>
            <a:ext cx="3542815" cy="4655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685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CCDC12-114F-4A9B-BC94-FDDFEBACD12A}"/>
              </a:ext>
            </a:extLst>
          </p:cNvPr>
          <p:cNvSpPr/>
          <p:nvPr/>
        </p:nvSpPr>
        <p:spPr>
          <a:xfrm>
            <a:off x="3500581" y="2549236"/>
            <a:ext cx="6825673" cy="19581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FD3CFB-2997-48B0-9152-C4B484B17B47}"/>
              </a:ext>
            </a:extLst>
          </p:cNvPr>
          <p:cNvSpPr/>
          <p:nvPr/>
        </p:nvSpPr>
        <p:spPr>
          <a:xfrm>
            <a:off x="1302327" y="434109"/>
            <a:ext cx="9328728" cy="7481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87EA-01A8-44F5-A298-1B538916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55" y="110837"/>
            <a:ext cx="10131425" cy="1456267"/>
          </a:xfrm>
        </p:spPr>
        <p:txBody>
          <a:bodyPr/>
          <a:lstStyle/>
          <a:p>
            <a:pPr algn="ctr"/>
            <a:r>
              <a:rPr lang="nl-NL" dirty="0">
                <a:latin typeface="Arial Black" panose="020B0A04020102020204" pitchFamily="34" charset="0"/>
              </a:rPr>
              <a:t>Bedankt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nl-NL" dirty="0">
                <a:latin typeface="Arial Black" panose="020B0A04020102020204" pitchFamily="34" charset="0"/>
              </a:rPr>
              <a:t>voor jullie aandacht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9FAD4-CD2B-4BFF-8CA1-978BC857E483}"/>
              </a:ext>
            </a:extLst>
          </p:cNvPr>
          <p:cNvSpPr txBox="1"/>
          <p:nvPr/>
        </p:nvSpPr>
        <p:spPr>
          <a:xfrm>
            <a:off x="4073236" y="2644170"/>
            <a:ext cx="70118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600" dirty="0">
                <a:latin typeface="Arial Black" panose="020B0A04020102020204" pitchFamily="34" charset="0"/>
              </a:rPr>
              <a:t>Vragen ?</a:t>
            </a:r>
          </a:p>
        </p:txBody>
      </p:sp>
    </p:spTree>
    <p:extLst>
      <p:ext uri="{BB962C8B-B14F-4D97-AF65-F5344CB8AC3E}">
        <p14:creationId xmlns:p14="http://schemas.microsoft.com/office/powerpoint/2010/main" val="390862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113</Words>
  <Application>Microsoft Office PowerPoint</Application>
  <PresentationFormat>Widescreen</PresentationFormat>
  <Paragraphs>61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Wingdings</vt:lpstr>
      <vt:lpstr>Celestial</vt:lpstr>
      <vt:lpstr>Slaap fasen</vt:lpstr>
      <vt:lpstr>basis slaapfasen :</vt:lpstr>
      <vt:lpstr>PowerPoint Presentation</vt:lpstr>
      <vt:lpstr>PowerPoint Presentation</vt:lpstr>
      <vt:lpstr>PowerPoint Presentation</vt:lpstr>
      <vt:lpstr>PowerPoint Presentation</vt:lpstr>
      <vt:lpstr>Bedankt voor jullie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Slaap fasen</dc:title>
  <dc:creator>♛ ＧＥＣＫＯ ♛</dc:creator>
  <cp:lastModifiedBy>Sam Baramesi</cp:lastModifiedBy>
  <cp:revision>2</cp:revision>
  <dcterms:created xsi:type="dcterms:W3CDTF">2022-01-27T14:39:45Z</dcterms:created>
  <dcterms:modified xsi:type="dcterms:W3CDTF">2022-01-28T11:25:18Z</dcterms:modified>
</cp:coreProperties>
</file>