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 snapToGrid="0">
      <p:cViewPr>
        <p:scale>
          <a:sx n="89" d="100"/>
          <a:sy n="89" d="100"/>
        </p:scale>
        <p:origin x="47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00B1-32A1-5D50-97F8-320A15523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CD04F-A4CF-1D01-005F-7464E2BC4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A.Semberuu </a:t>
            </a:r>
          </a:p>
          <a:p>
            <a:r>
              <a:rPr lang="en-KR" dirty="0"/>
              <a:t>ID: 202455469</a:t>
            </a:r>
          </a:p>
        </p:txBody>
      </p:sp>
    </p:spTree>
    <p:extLst>
      <p:ext uri="{BB962C8B-B14F-4D97-AF65-F5344CB8AC3E}">
        <p14:creationId xmlns:p14="http://schemas.microsoft.com/office/powerpoint/2010/main" val="403681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800E-90FE-B606-0C67-34379FB2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781" y="1960959"/>
            <a:ext cx="8834438" cy="2936082"/>
          </a:xfrm>
        </p:spPr>
        <p:txBody>
          <a:bodyPr>
            <a:normAutofit/>
          </a:bodyPr>
          <a:lstStyle/>
          <a:p>
            <a:r>
              <a:rPr lang="en-KR" sz="5400" dirty="0"/>
              <a:t>	Thank you.</a:t>
            </a:r>
            <a:br>
              <a:rPr lang="en-KR" sz="5400" dirty="0"/>
            </a:br>
            <a:r>
              <a:rPr lang="en-KR" sz="4800" dirty="0"/>
              <a:t>			</a:t>
            </a:r>
            <a:r>
              <a:rPr lang="en-KR" sz="2400" dirty="0"/>
              <a:t>-Semberuu</a:t>
            </a:r>
            <a:endParaRPr lang="en-KR" sz="4800" dirty="0"/>
          </a:p>
        </p:txBody>
      </p:sp>
    </p:spTree>
    <p:extLst>
      <p:ext uri="{BB962C8B-B14F-4D97-AF65-F5344CB8AC3E}">
        <p14:creationId xmlns:p14="http://schemas.microsoft.com/office/powerpoint/2010/main" val="418057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F63F-A512-A79E-80F8-71B92060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&lt;head&gt; section: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41FE7-6BD5-B362-C205-0513E03BF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10136540" cy="3571875"/>
          </a:xfrm>
        </p:spPr>
        <p:txBody>
          <a:bodyPr/>
          <a:lstStyle/>
          <a:p>
            <a:endParaRPr lang="en-KR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755641-8289-4624-08F5-4AD1D758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95525"/>
            <a:ext cx="10136540" cy="26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1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17CD-65A0-3225-9F78-EE132B31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KR" dirty="0"/>
              <a:t>av bar: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CB052-30EB-33AF-2137-C40BC1472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7772400" cy="3571875"/>
          </a:xfrm>
        </p:spPr>
        <p:txBody>
          <a:bodyPr/>
          <a:lstStyle/>
          <a:p>
            <a:endParaRPr lang="en-KR" dirty="0"/>
          </a:p>
        </p:txBody>
      </p:sp>
      <p:pic>
        <p:nvPicPr>
          <p:cNvPr id="5" name="Picture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E988E6C2-E667-AD96-4338-2CCD2C01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99990"/>
            <a:ext cx="7772400" cy="37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3CFE-24F0-8E36-5EED-3202C860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2350058"/>
            <a:ext cx="3855720" cy="2157884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KR" dirty="0"/>
              <a:t>ata stored in JS array: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7E5B06-AC31-5B08-C4E9-22A6A624A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0" y="0"/>
            <a:ext cx="765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7ABB-E2DF-38DF-A606-745DC37D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2350058"/>
            <a:ext cx="3855720" cy="2157884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KR" dirty="0"/>
              <a:t>unction for the cards to appear:</a:t>
            </a:r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217C8C9-2DB0-B07E-F628-08464190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41" y="0"/>
            <a:ext cx="7626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86EC-FF16-D453-5921-0BDE961D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350058"/>
            <a:ext cx="3855720" cy="2157884"/>
          </a:xfrm>
        </p:spPr>
        <p:txBody>
          <a:bodyPr/>
          <a:lstStyle/>
          <a:p>
            <a:r>
              <a:rPr lang="en-KR" dirty="0"/>
              <a:t>Function for filtering cards: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E6A9E6-2FE9-2A03-96FE-54A2CF66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63" y="0"/>
            <a:ext cx="6681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4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EC3D-D00B-E72D-075B-56D2937E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2350058"/>
            <a:ext cx="3855720" cy="215788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for t</a:t>
            </a:r>
            <a:r>
              <a:rPr lang="en-KR" dirty="0"/>
              <a:t>oggle active indicator and search bar: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EDAC5A3-EB9F-EA6B-5049-B4A5841E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719" y="0"/>
            <a:ext cx="7640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7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B10-DC24-A4BE-23E1-71BE3B82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Sidebar entrance/exit animation:</a:t>
            </a:r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C63EB55-D934-7900-906F-15A601FB8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286000"/>
            <a:ext cx="4115324" cy="3581400"/>
          </a:xfrm>
        </p:spPr>
      </p:pic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B12FCBB-F89C-25F5-211B-F861C854E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286000"/>
            <a:ext cx="5372101" cy="3581400"/>
          </a:xfrm>
        </p:spPr>
      </p:pic>
    </p:spTree>
    <p:extLst>
      <p:ext uri="{BB962C8B-B14F-4D97-AF65-F5344CB8AC3E}">
        <p14:creationId xmlns:p14="http://schemas.microsoft.com/office/powerpoint/2010/main" val="315057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5BAE-E029-ED77-E0B5-CFC8F476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807368"/>
            <a:ext cx="3855720" cy="32432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KR" dirty="0"/>
              <a:t>ards entrance animation and overall style:</a:t>
            </a:r>
          </a:p>
        </p:txBody>
      </p:sp>
      <p:pic>
        <p:nvPicPr>
          <p:cNvPr id="6" name="Content Placeholder 5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811D63BA-8212-7C27-C1C6-8C515FFE4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657182"/>
            <a:ext cx="5211762" cy="3232485"/>
          </a:xfrm>
        </p:spPr>
      </p:pic>
    </p:spTree>
    <p:extLst>
      <p:ext uri="{BB962C8B-B14F-4D97-AF65-F5344CB8AC3E}">
        <p14:creationId xmlns:p14="http://schemas.microsoft.com/office/powerpoint/2010/main" val="22318162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24</TotalTime>
  <Words>71</Words>
  <Application>Microsoft Macintosh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Final project</vt:lpstr>
      <vt:lpstr>&lt;head&gt; section:</vt:lpstr>
      <vt:lpstr>Nav bar:</vt:lpstr>
      <vt:lpstr>Data stored in JS array:</vt:lpstr>
      <vt:lpstr>Function for the cards to appear:</vt:lpstr>
      <vt:lpstr>Function for filtering cards:</vt:lpstr>
      <vt:lpstr>Functions for toggle active indicator and search bar:</vt:lpstr>
      <vt:lpstr>Sidebar entrance/exit animation:</vt:lpstr>
      <vt:lpstr>Cards entrance animation and overall style:</vt:lpstr>
      <vt:lpstr> Thank you.    -Semberuu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Semberuu Aldarbat</dc:creator>
  <cp:lastModifiedBy>Semberuu Aldarbat</cp:lastModifiedBy>
  <cp:revision>1</cp:revision>
  <dcterms:created xsi:type="dcterms:W3CDTF">2025-06-04T19:13:47Z</dcterms:created>
  <dcterms:modified xsi:type="dcterms:W3CDTF">2025-06-04T19:38:45Z</dcterms:modified>
</cp:coreProperties>
</file>