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2E2E2E"/>
    <a:srgbClr val="8D766F"/>
    <a:srgbClr val="997462"/>
    <a:srgbClr val="444444"/>
    <a:srgbClr val="9C7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90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43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7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5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57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6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5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0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5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2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0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C960-F36D-421F-83F6-3FE0559472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A4F06C-10BA-4522-8044-F45DD163CD4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2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0iG83VhLfaAwm4HuM2weS2TzHtVBrwUc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76C580-7AAF-4071-BC37-FD1A1A91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68668"/>
            <a:ext cx="4368800" cy="35804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3560B3-C60B-46E3-948A-91B15E91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03" y="1151467"/>
            <a:ext cx="3671730" cy="2201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4279AB-FE7B-4505-8BDB-D5BD3730921C}"/>
              </a:ext>
            </a:extLst>
          </p:cNvPr>
          <p:cNvSpPr txBox="1"/>
          <p:nvPr/>
        </p:nvSpPr>
        <p:spPr>
          <a:xfrm>
            <a:off x="7814734" y="1151467"/>
            <a:ext cx="33104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500" b="1" i="0" dirty="0">
                <a:solidFill>
                  <a:srgbClr val="997462"/>
                </a:solidFill>
                <a:effectLst/>
                <a:latin typeface="Arial Black" panose="020B0A04020102020204" pitchFamily="34" charset="0"/>
              </a:rPr>
              <a:t>Периодическая система химических элементов имени </a:t>
            </a:r>
            <a:r>
              <a:rPr lang="ru-RU" sz="2500" b="1" i="0" dirty="0" err="1">
                <a:solidFill>
                  <a:srgbClr val="997462"/>
                </a:solidFill>
                <a:effectLst/>
                <a:latin typeface="Arial Black" panose="020B0A04020102020204" pitchFamily="34" charset="0"/>
              </a:rPr>
              <a:t>Д.И.Менделеева</a:t>
            </a:r>
            <a:endParaRPr lang="ru-RU" sz="2500" b="1" i="0" dirty="0">
              <a:solidFill>
                <a:srgbClr val="997462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39B65-C81A-4D84-AE0A-1EE91DA67E42}"/>
              </a:ext>
            </a:extLst>
          </p:cNvPr>
          <p:cNvSpPr txBox="1"/>
          <p:nvPr/>
        </p:nvSpPr>
        <p:spPr>
          <a:xfrm>
            <a:off x="5643282" y="298076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E307A-FF9F-4B3E-873C-18336FFE8BB9}"/>
              </a:ext>
            </a:extLst>
          </p:cNvPr>
          <p:cNvSpPr txBox="1"/>
          <p:nvPr/>
        </p:nvSpPr>
        <p:spPr>
          <a:xfrm>
            <a:off x="-1" y="6150114"/>
            <a:ext cx="4249271" cy="707886"/>
          </a:xfrm>
          <a:custGeom>
            <a:avLst/>
            <a:gdLst>
              <a:gd name="connsiteX0" fmla="*/ 0 w 3209365"/>
              <a:gd name="connsiteY0" fmla="*/ 0 h 400110"/>
              <a:gd name="connsiteX1" fmla="*/ 3209365 w 3209365"/>
              <a:gd name="connsiteY1" fmla="*/ 0 h 400110"/>
              <a:gd name="connsiteX2" fmla="*/ 3209365 w 3209365"/>
              <a:gd name="connsiteY2" fmla="*/ 400110 h 400110"/>
              <a:gd name="connsiteX3" fmla="*/ 0 w 3209365"/>
              <a:gd name="connsiteY3" fmla="*/ 400110 h 400110"/>
              <a:gd name="connsiteX4" fmla="*/ 0 w 3209365"/>
              <a:gd name="connsiteY4" fmla="*/ 0 h 400110"/>
              <a:gd name="connsiteX0" fmla="*/ 251011 w 3209365"/>
              <a:gd name="connsiteY0" fmla="*/ 0 h 462863"/>
              <a:gd name="connsiteX1" fmla="*/ 3209365 w 3209365"/>
              <a:gd name="connsiteY1" fmla="*/ 62753 h 462863"/>
              <a:gd name="connsiteX2" fmla="*/ 3209365 w 3209365"/>
              <a:gd name="connsiteY2" fmla="*/ 462863 h 462863"/>
              <a:gd name="connsiteX3" fmla="*/ 0 w 3209365"/>
              <a:gd name="connsiteY3" fmla="*/ 462863 h 462863"/>
              <a:gd name="connsiteX4" fmla="*/ 251011 w 3209365"/>
              <a:gd name="connsiteY4" fmla="*/ 0 h 462863"/>
              <a:gd name="connsiteX0" fmla="*/ 206188 w 3209365"/>
              <a:gd name="connsiteY0" fmla="*/ 0 h 400110"/>
              <a:gd name="connsiteX1" fmla="*/ 3209365 w 3209365"/>
              <a:gd name="connsiteY1" fmla="*/ 0 h 400110"/>
              <a:gd name="connsiteX2" fmla="*/ 3209365 w 3209365"/>
              <a:gd name="connsiteY2" fmla="*/ 400110 h 400110"/>
              <a:gd name="connsiteX3" fmla="*/ 0 w 3209365"/>
              <a:gd name="connsiteY3" fmla="*/ 400110 h 400110"/>
              <a:gd name="connsiteX4" fmla="*/ 206188 w 3209365"/>
              <a:gd name="connsiteY4" fmla="*/ 0 h 400110"/>
              <a:gd name="connsiteX0" fmla="*/ 206188 w 3541059"/>
              <a:gd name="connsiteY0" fmla="*/ 26894 h 427004"/>
              <a:gd name="connsiteX1" fmla="*/ 3541059 w 3541059"/>
              <a:gd name="connsiteY1" fmla="*/ 0 h 427004"/>
              <a:gd name="connsiteX2" fmla="*/ 3209365 w 3541059"/>
              <a:gd name="connsiteY2" fmla="*/ 427004 h 427004"/>
              <a:gd name="connsiteX3" fmla="*/ 0 w 3541059"/>
              <a:gd name="connsiteY3" fmla="*/ 427004 h 427004"/>
              <a:gd name="connsiteX4" fmla="*/ 206188 w 3541059"/>
              <a:gd name="connsiteY4" fmla="*/ 26894 h 427004"/>
              <a:gd name="connsiteX0" fmla="*/ 537882 w 3541059"/>
              <a:gd name="connsiteY0" fmla="*/ 8964 h 427004"/>
              <a:gd name="connsiteX1" fmla="*/ 3541059 w 3541059"/>
              <a:gd name="connsiteY1" fmla="*/ 0 h 427004"/>
              <a:gd name="connsiteX2" fmla="*/ 3209365 w 3541059"/>
              <a:gd name="connsiteY2" fmla="*/ 427004 h 427004"/>
              <a:gd name="connsiteX3" fmla="*/ 0 w 3541059"/>
              <a:gd name="connsiteY3" fmla="*/ 427004 h 427004"/>
              <a:gd name="connsiteX4" fmla="*/ 537882 w 3541059"/>
              <a:gd name="connsiteY4" fmla="*/ 8964 h 427004"/>
              <a:gd name="connsiteX0" fmla="*/ 537882 w 3639671"/>
              <a:gd name="connsiteY0" fmla="*/ 17928 h 435968"/>
              <a:gd name="connsiteX1" fmla="*/ 3639671 w 3639671"/>
              <a:gd name="connsiteY1" fmla="*/ 0 h 435968"/>
              <a:gd name="connsiteX2" fmla="*/ 3209365 w 3639671"/>
              <a:gd name="connsiteY2" fmla="*/ 435968 h 435968"/>
              <a:gd name="connsiteX3" fmla="*/ 0 w 3639671"/>
              <a:gd name="connsiteY3" fmla="*/ 435968 h 435968"/>
              <a:gd name="connsiteX4" fmla="*/ 537882 w 3639671"/>
              <a:gd name="connsiteY4" fmla="*/ 17928 h 435968"/>
              <a:gd name="connsiteX0" fmla="*/ 537882 w 3621742"/>
              <a:gd name="connsiteY0" fmla="*/ 17928 h 435968"/>
              <a:gd name="connsiteX1" fmla="*/ 3621742 w 3621742"/>
              <a:gd name="connsiteY1" fmla="*/ 0 h 435968"/>
              <a:gd name="connsiteX2" fmla="*/ 3209365 w 3621742"/>
              <a:gd name="connsiteY2" fmla="*/ 435968 h 435968"/>
              <a:gd name="connsiteX3" fmla="*/ 0 w 3621742"/>
              <a:gd name="connsiteY3" fmla="*/ 435968 h 435968"/>
              <a:gd name="connsiteX4" fmla="*/ 537882 w 3621742"/>
              <a:gd name="connsiteY4" fmla="*/ 17928 h 435968"/>
              <a:gd name="connsiteX0" fmla="*/ 537882 w 3621742"/>
              <a:gd name="connsiteY0" fmla="*/ 17928 h 435968"/>
              <a:gd name="connsiteX1" fmla="*/ 3621742 w 3621742"/>
              <a:gd name="connsiteY1" fmla="*/ 0 h 435968"/>
              <a:gd name="connsiteX2" fmla="*/ 2653553 w 3621742"/>
              <a:gd name="connsiteY2" fmla="*/ 391145 h 435968"/>
              <a:gd name="connsiteX3" fmla="*/ 0 w 3621742"/>
              <a:gd name="connsiteY3" fmla="*/ 435968 h 435968"/>
              <a:gd name="connsiteX4" fmla="*/ 537882 w 3621742"/>
              <a:gd name="connsiteY4" fmla="*/ 17928 h 435968"/>
              <a:gd name="connsiteX0" fmla="*/ 537882 w 3182471"/>
              <a:gd name="connsiteY0" fmla="*/ 0 h 418040"/>
              <a:gd name="connsiteX1" fmla="*/ 3182471 w 3182471"/>
              <a:gd name="connsiteY1" fmla="*/ 8966 h 418040"/>
              <a:gd name="connsiteX2" fmla="*/ 2653553 w 3182471"/>
              <a:gd name="connsiteY2" fmla="*/ 373217 h 418040"/>
              <a:gd name="connsiteX3" fmla="*/ 0 w 3182471"/>
              <a:gd name="connsiteY3" fmla="*/ 418040 h 418040"/>
              <a:gd name="connsiteX4" fmla="*/ 537882 w 3182471"/>
              <a:gd name="connsiteY4" fmla="*/ 0 h 418040"/>
              <a:gd name="connsiteX0" fmla="*/ 537882 w 3074895"/>
              <a:gd name="connsiteY0" fmla="*/ 0 h 418040"/>
              <a:gd name="connsiteX1" fmla="*/ 3074895 w 3074895"/>
              <a:gd name="connsiteY1" fmla="*/ 116543 h 418040"/>
              <a:gd name="connsiteX2" fmla="*/ 2653553 w 3074895"/>
              <a:gd name="connsiteY2" fmla="*/ 373217 h 418040"/>
              <a:gd name="connsiteX3" fmla="*/ 0 w 3074895"/>
              <a:gd name="connsiteY3" fmla="*/ 418040 h 418040"/>
              <a:gd name="connsiteX4" fmla="*/ 537882 w 3074895"/>
              <a:gd name="connsiteY4" fmla="*/ 0 h 418040"/>
              <a:gd name="connsiteX0" fmla="*/ 537882 w 3110754"/>
              <a:gd name="connsiteY0" fmla="*/ 0 h 418040"/>
              <a:gd name="connsiteX1" fmla="*/ 3110754 w 3110754"/>
              <a:gd name="connsiteY1" fmla="*/ 8967 h 418040"/>
              <a:gd name="connsiteX2" fmla="*/ 2653553 w 3110754"/>
              <a:gd name="connsiteY2" fmla="*/ 373217 h 418040"/>
              <a:gd name="connsiteX3" fmla="*/ 0 w 3110754"/>
              <a:gd name="connsiteY3" fmla="*/ 418040 h 418040"/>
              <a:gd name="connsiteX4" fmla="*/ 537882 w 3110754"/>
              <a:gd name="connsiteY4" fmla="*/ 0 h 41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0754" h="418040">
                <a:moveTo>
                  <a:pt x="537882" y="0"/>
                </a:moveTo>
                <a:lnTo>
                  <a:pt x="3110754" y="8967"/>
                </a:lnTo>
                <a:lnTo>
                  <a:pt x="2653553" y="373217"/>
                </a:lnTo>
                <a:lnTo>
                  <a:pt x="0" y="418040"/>
                </a:lnTo>
                <a:lnTo>
                  <a:pt x="537882" y="0"/>
                </a:lnTo>
                <a:close/>
              </a:path>
            </a:pathLst>
          </a:cu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rgbClr val="2E2E2E"/>
                </a:solidFill>
              </a:rPr>
              <a:t>Проект Анищенко Семёна Валерьевича (</a:t>
            </a:r>
            <a:r>
              <a:rPr lang="en-US" sz="2000" b="1" i="1" dirty="0">
                <a:solidFill>
                  <a:srgbClr val="2E2E2E"/>
                </a:solidFill>
              </a:rPr>
              <a:t>Ak Semen Space’</a:t>
            </a:r>
            <a:r>
              <a:rPr lang="ru-RU" sz="2000" b="1" i="1" dirty="0">
                <a:solidFill>
                  <a:srgbClr val="2E2E2E"/>
                </a:solidFill>
              </a:rPr>
              <a:t>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8EB52-A0CA-4C3B-92D1-52B6B26F09D5}"/>
              </a:ext>
            </a:extLst>
          </p:cNvPr>
          <p:cNvSpPr txBox="1"/>
          <p:nvPr/>
        </p:nvSpPr>
        <p:spPr>
          <a:xfrm>
            <a:off x="7814734" y="782135"/>
            <a:ext cx="1535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solidFill>
                  <a:srgbClr val="8D766F"/>
                </a:solidFill>
                <a:latin typeface="Arial Black" panose="020B0A04020102020204" pitchFamily="34" charset="0"/>
              </a:rPr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165819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3D12B4-4385-4D39-932C-6C6DD15F2764}"/>
              </a:ext>
            </a:extLst>
          </p:cNvPr>
          <p:cNvSpPr txBox="1"/>
          <p:nvPr/>
        </p:nvSpPr>
        <p:spPr>
          <a:xfrm>
            <a:off x="242046" y="304800"/>
            <a:ext cx="418651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>
                <a:solidFill>
                  <a:srgbClr val="DDDDDD"/>
                </a:solidFill>
                <a:latin typeface="Arial Black" panose="020B0A04020102020204" pitchFamily="34" charset="0"/>
              </a:rPr>
              <a:t>Идея проекта</a:t>
            </a:r>
            <a:r>
              <a:rPr lang="en-US" sz="2300" dirty="0">
                <a:solidFill>
                  <a:srgbClr val="DDDDDD"/>
                </a:solidFill>
                <a:latin typeface="Arial Black" panose="020B0A04020102020204" pitchFamily="34" charset="0"/>
              </a:rPr>
              <a:t>:</a:t>
            </a:r>
          </a:p>
          <a:p>
            <a:r>
              <a:rPr lang="ru-RU" sz="2300" dirty="0">
                <a:solidFill>
                  <a:srgbClr val="DDDDDD"/>
                </a:solidFill>
                <a:latin typeface="Arial Black" panose="020B0A04020102020204" pitchFamily="34" charset="0"/>
              </a:rPr>
              <a:t>Облегчить учебный процесс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C2AAB-774F-4395-9D73-6A4FDFCED42F}"/>
              </a:ext>
            </a:extLst>
          </p:cNvPr>
          <p:cNvSpPr txBox="1"/>
          <p:nvPr/>
        </p:nvSpPr>
        <p:spPr>
          <a:xfrm>
            <a:off x="242046" y="1783829"/>
            <a:ext cx="542364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/>
              <a:t>Это приложение предназначено для получения нужной информации о химическом элементе во время обучения.</a:t>
            </a:r>
          </a:p>
          <a:p>
            <a:r>
              <a:rPr lang="ru-RU" sz="1900" dirty="0"/>
              <a:t>Например</a:t>
            </a:r>
            <a:r>
              <a:rPr lang="en-US" sz="1900" dirty="0">
                <a:latin typeface="Arial Rounded MT Bold" panose="020F0704030504030204" pitchFamily="34" charset="0"/>
              </a:rPr>
              <a:t>:</a:t>
            </a:r>
            <a:r>
              <a:rPr lang="ru-RU" sz="1900" dirty="0"/>
              <a:t> при выполнение домашнего задания по химии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F80DB-C729-4FCC-9D8B-F80EC8071DE1}"/>
              </a:ext>
            </a:extLst>
          </p:cNvPr>
          <p:cNvSpPr txBox="1"/>
          <p:nvPr/>
        </p:nvSpPr>
        <p:spPr>
          <a:xfrm>
            <a:off x="242046" y="3968152"/>
            <a:ext cx="3001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через эту программу можно узнать подробную информацию о Дмитрии Менделееве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Трехмерная модель 5" descr="Тип линейной связи">
                <a:extLst>
                  <a:ext uri="{FF2B5EF4-FFF2-40B4-BE49-F238E27FC236}">
                    <a16:creationId xmlns:a16="http://schemas.microsoft.com/office/drawing/2014/main" id="{1D7CDD74-9E8F-4F0D-9A2F-EDA2FFAB87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9511319"/>
                  </p:ext>
                </p:extLst>
              </p:nvPr>
            </p:nvGraphicFramePr>
            <p:xfrm>
              <a:off x="7699948" y="369954"/>
              <a:ext cx="2854556" cy="26642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54556" cy="2664253"/>
                    </a:xfrm>
                    <a:prstGeom prst="rect">
                      <a:avLst/>
                    </a:prstGeom>
                  </am3d:spPr>
                  <am3d:camera>
                    <am3d:pos x="0" y="0" z="6491852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460" d="1000000"/>
                    <am3d:preTrans dx="-2831" dy="-25532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572004" ay="1946514" az="88721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333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Трехмерная модель 5" descr="Тип линейной связи">
                <a:extLst>
                  <a:ext uri="{FF2B5EF4-FFF2-40B4-BE49-F238E27FC236}">
                    <a16:creationId xmlns:a16="http://schemas.microsoft.com/office/drawing/2014/main" id="{1D7CDD74-9E8F-4F0D-9A2F-EDA2FFAB87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9948" y="369954"/>
                <a:ext cx="2854556" cy="2664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680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C2363-3B04-4C4F-9CDE-C5540074A492}"/>
              </a:ext>
            </a:extLst>
          </p:cNvPr>
          <p:cNvSpPr txBox="1"/>
          <p:nvPr/>
        </p:nvSpPr>
        <p:spPr>
          <a:xfrm>
            <a:off x="250165" y="358321"/>
            <a:ext cx="407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DDDDD"/>
                </a:solidFill>
                <a:latin typeface="Arial Black" panose="020B0A04020102020204" pitchFamily="34" charset="0"/>
              </a:rPr>
              <a:t>Для создания интерфейса я использовал </a:t>
            </a:r>
            <a:r>
              <a:rPr lang="en-US" dirty="0">
                <a:solidFill>
                  <a:srgbClr val="DDDDDD"/>
                </a:solidFill>
                <a:latin typeface="Arial Black" panose="020B0A04020102020204" pitchFamily="34" charset="0"/>
              </a:rPr>
              <a:t>PyQt5</a:t>
            </a:r>
            <a:endParaRPr lang="ru-RU" dirty="0">
              <a:solidFill>
                <a:srgbClr val="DDDDDD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5E5A8-7D44-4D04-8226-90F3F08A3E4D}"/>
              </a:ext>
            </a:extLst>
          </p:cNvPr>
          <p:cNvSpPr txBox="1"/>
          <p:nvPr/>
        </p:nvSpPr>
        <p:spPr>
          <a:xfrm>
            <a:off x="250165" y="1004652"/>
            <a:ext cx="431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DDDDD"/>
                </a:solidFill>
                <a:latin typeface="Arial Black" panose="020B0A04020102020204" pitchFamily="34" charset="0"/>
              </a:rPr>
              <a:t>Создал базу данных через программу </a:t>
            </a:r>
            <a:r>
              <a:rPr lang="en-US" dirty="0" err="1">
                <a:solidFill>
                  <a:srgbClr val="DDDDDD"/>
                </a:solidFill>
                <a:latin typeface="Arial Black" panose="020B0A04020102020204" pitchFamily="34" charset="0"/>
              </a:rPr>
              <a:t>SQLiteStudio</a:t>
            </a:r>
            <a:endParaRPr lang="ru-RU" dirty="0">
              <a:solidFill>
                <a:srgbClr val="DDDDD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43001-1E62-4B85-9804-4933277E6212}"/>
              </a:ext>
            </a:extLst>
          </p:cNvPr>
          <p:cNvSpPr txBox="1"/>
          <p:nvPr/>
        </p:nvSpPr>
        <p:spPr>
          <a:xfrm>
            <a:off x="396815" y="2122098"/>
            <a:ext cx="316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коде я использовал модуль для размещения фотографий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QPixamap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и создал иконку приложения.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7A6E3-AEC3-4B4D-9B09-F586E5864FF3}"/>
              </a:ext>
            </a:extLst>
          </p:cNvPr>
          <p:cNvSpPr txBox="1"/>
          <p:nvPr/>
        </p:nvSpPr>
        <p:spPr>
          <a:xfrm>
            <a:off x="9254547" y="1120486"/>
            <a:ext cx="3381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каждой кнопки есть следующее описание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Название элемента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2. Порядковый номер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3. Период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Атомная масса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Металл/Неметалл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Электронная конфигурация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Год открытия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Первооткрыватель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10.Ссылка на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WIki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86AEC-A579-45F9-BC97-8E1B8844A224}"/>
              </a:ext>
            </a:extLst>
          </p:cNvPr>
          <p:cNvSpPr txBox="1"/>
          <p:nvPr/>
        </p:nvSpPr>
        <p:spPr>
          <a:xfrm>
            <a:off x="396815" y="3728474"/>
            <a:ext cx="316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Вся информация об элементе выводиться в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QTextEdit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расположенный справа.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02B114-9D83-476B-B8A3-E0E80CD9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4" y="1614235"/>
            <a:ext cx="5426570" cy="25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4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3EE57-8FF1-44F2-93F9-F175FD141D46}"/>
              </a:ext>
            </a:extLst>
          </p:cNvPr>
          <p:cNvSpPr txBox="1"/>
          <p:nvPr/>
        </p:nvSpPr>
        <p:spPr>
          <a:xfrm>
            <a:off x="251012" y="457200"/>
            <a:ext cx="5154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DDDDDD"/>
                </a:solidFill>
                <a:latin typeface="Arial Black" panose="020B0A04020102020204" pitchFamily="34" charset="0"/>
              </a:rPr>
              <a:t>В дальнейшем проект будет дорабатываться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2A9AC-5670-41E1-AAF5-CDC1E488C6AF}"/>
              </a:ext>
            </a:extLst>
          </p:cNvPr>
          <p:cNvSpPr txBox="1"/>
          <p:nvPr/>
        </p:nvSpPr>
        <p:spPr>
          <a:xfrm>
            <a:off x="251012" y="1506069"/>
            <a:ext cx="5145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Идеи для ближайших апдейтов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1. Добавить картинки каждого из элементов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2. Добавить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‘study’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музыку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Добавить звук нажатия на кнопки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6D7CB-3109-46DC-9477-C85CE211BAF7}"/>
              </a:ext>
            </a:extLst>
          </p:cNvPr>
          <p:cNvSpPr txBox="1"/>
          <p:nvPr/>
        </p:nvSpPr>
        <p:spPr>
          <a:xfrm>
            <a:off x="6167887" y="5238670"/>
            <a:ext cx="602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/>
              <a:t>Если хотите поддержать проект, то Вы можете предложить свою идею</a:t>
            </a:r>
            <a:r>
              <a:rPr lang="en-US" sz="2000" dirty="0"/>
              <a:t> </a:t>
            </a:r>
            <a:r>
              <a:rPr lang="ru-RU" sz="2000" dirty="0"/>
              <a:t>для обновления.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B235C-FB9A-47D9-AB38-8434FD1143D9}"/>
              </a:ext>
            </a:extLst>
          </p:cNvPr>
          <p:cNvSpPr txBox="1"/>
          <p:nvPr/>
        </p:nvSpPr>
        <p:spPr>
          <a:xfrm>
            <a:off x="3326920" y="6285145"/>
            <a:ext cx="576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Идеи присылать на </a:t>
            </a:r>
            <a:r>
              <a:rPr lang="en-US" b="1" dirty="0"/>
              <a:t>email: cooglblitz@gmail.com</a:t>
            </a:r>
            <a:endParaRPr lang="ru-RU" b="1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Трехмерная модель 5" descr="Гранецентрический кубический отдельный элемент">
                <a:extLst>
                  <a:ext uri="{FF2B5EF4-FFF2-40B4-BE49-F238E27FC236}">
                    <a16:creationId xmlns:a16="http://schemas.microsoft.com/office/drawing/2014/main" id="{C7B64E47-4956-4F6D-90AA-22FDFBDB02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7992092"/>
                  </p:ext>
                </p:extLst>
              </p:nvPr>
            </p:nvGraphicFramePr>
            <p:xfrm>
              <a:off x="7902380" y="-97928"/>
              <a:ext cx="3814810" cy="38338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14810" cy="3833835"/>
                    </a:xfrm>
                    <a:prstGeom prst="rect">
                      <a:avLst/>
                    </a:prstGeom>
                  </am3d:spPr>
                  <am3d:camera>
                    <am3d:pos x="0" y="0" z="813362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13" d="1000000"/>
                    <am3d:preTrans dx="-78" dy="0" dz="6688"/>
                    <am3d:scale>
                      <am3d:sx n="1000000" d="1000000"/>
                      <am3d:sy n="1000000" d="1000000"/>
                      <am3d:sz n="1000000" d="1000000"/>
                    </am3d:scale>
                    <am3d:rot ax="423724" ay="1286149" az="15554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8993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Трехмерная модель 5" descr="Гранецентрический кубический отдельный элемент">
                <a:extLst>
                  <a:ext uri="{FF2B5EF4-FFF2-40B4-BE49-F238E27FC236}">
                    <a16:creationId xmlns:a16="http://schemas.microsoft.com/office/drawing/2014/main" id="{C7B64E47-4956-4F6D-90AA-22FDFBDB0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2380" y="-97928"/>
                <a:ext cx="3814810" cy="38338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4216D5-A94B-487A-BBC6-28FA27107330}"/>
              </a:ext>
            </a:extLst>
          </p:cNvPr>
          <p:cNvSpPr txBox="1"/>
          <p:nvPr/>
        </p:nvSpPr>
        <p:spPr>
          <a:xfrm>
            <a:off x="251012" y="3782271"/>
            <a:ext cx="3338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</a:t>
            </a:r>
            <a:r>
              <a:rPr lang="ru-RU" b="1" dirty="0"/>
              <a:t>диск</a:t>
            </a:r>
            <a:r>
              <a:rPr lang="en-US" dirty="0"/>
              <a:t>:</a:t>
            </a:r>
          </a:p>
          <a:p>
            <a:r>
              <a:rPr lang="en-US" dirty="0">
                <a:hlinkClick r:id="rId4"/>
              </a:rPr>
              <a:t>https://drive.google.com/drive/folders/10iG83VhLfaAwm4HuM2weS2TzHtVBrwUc?usp=sharing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36763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Галерея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167</TotalTime>
  <Words>220</Words>
  <Application>Microsoft Office PowerPoint</Application>
  <PresentationFormat>Широкоэкранный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Black</vt:lpstr>
      <vt:lpstr>Arial Rounded MT Bold</vt:lpstr>
      <vt:lpstr>Rockwell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Семён Анищенко</dc:creator>
  <cp:lastModifiedBy>Семён Анищенко</cp:lastModifiedBy>
  <cp:revision>6</cp:revision>
  <dcterms:created xsi:type="dcterms:W3CDTF">2021-11-13T11:57:09Z</dcterms:created>
  <dcterms:modified xsi:type="dcterms:W3CDTF">2021-11-13T16:18:36Z</dcterms:modified>
</cp:coreProperties>
</file>