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1BD440-0F38-064A-97EA-58B72BEA313B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DA8881-9C2A-B94B-9C23-38CC26B38B18}">
      <dgm:prSet phldrT="[Text]"/>
      <dgm:spPr/>
      <dgm:t>
        <a:bodyPr/>
        <a:lstStyle/>
        <a:p>
          <a:r>
            <a:rPr lang="en-US" dirty="0" smtClean="0"/>
            <a:t>Propose good (</a:t>
          </a:r>
          <a:r>
            <a:rPr lang="en-US" dirty="0" err="1" smtClean="0"/>
            <a:t>yandex</a:t>
          </a:r>
          <a:r>
            <a:rPr lang="en-US" dirty="0" smtClean="0"/>
            <a:t> market, </a:t>
          </a:r>
          <a:r>
            <a:rPr lang="en-US" dirty="0" err="1" smtClean="0"/>
            <a:t>etc</a:t>
          </a:r>
          <a:r>
            <a:rPr lang="is-IS" dirty="0" smtClean="0"/>
            <a:t>…)</a:t>
          </a:r>
          <a:endParaRPr lang="en-US" dirty="0"/>
        </a:p>
      </dgm:t>
    </dgm:pt>
    <dgm:pt modelId="{82B62625-57DA-3E4C-AEF6-4D88E0946710}" type="parTrans" cxnId="{0D872427-C960-A54D-B4C3-B246FD91D140}">
      <dgm:prSet/>
      <dgm:spPr/>
      <dgm:t>
        <a:bodyPr/>
        <a:lstStyle/>
        <a:p>
          <a:endParaRPr lang="en-US"/>
        </a:p>
      </dgm:t>
    </dgm:pt>
    <dgm:pt modelId="{88C5EA41-3588-2D47-8165-3F85856CD9B8}" type="sibTrans" cxnId="{0D872427-C960-A54D-B4C3-B246FD91D140}">
      <dgm:prSet/>
      <dgm:spPr/>
      <dgm:t>
        <a:bodyPr/>
        <a:lstStyle/>
        <a:p>
          <a:endParaRPr lang="en-US"/>
        </a:p>
      </dgm:t>
    </dgm:pt>
    <dgm:pt modelId="{ED1B52D8-E16B-3643-A78D-3E9530ED219C}">
      <dgm:prSet phldrT="[Text]"/>
      <dgm:spPr/>
      <dgm:t>
        <a:bodyPr/>
        <a:lstStyle/>
        <a:p>
          <a:r>
            <a:rPr lang="en-US" dirty="0" smtClean="0"/>
            <a:t>Take deposit</a:t>
          </a:r>
          <a:endParaRPr lang="en-US" dirty="0"/>
        </a:p>
      </dgm:t>
    </dgm:pt>
    <dgm:pt modelId="{84EB71DB-7386-2B4C-8344-950F67ED90F5}" type="parTrans" cxnId="{D15C64F5-C985-4342-AF1B-204EEC630A26}">
      <dgm:prSet/>
      <dgm:spPr/>
      <dgm:t>
        <a:bodyPr/>
        <a:lstStyle/>
        <a:p>
          <a:endParaRPr lang="en-US"/>
        </a:p>
      </dgm:t>
    </dgm:pt>
    <dgm:pt modelId="{E11DB561-573B-BD4E-80B8-3AD0975B1126}" type="sibTrans" cxnId="{D15C64F5-C985-4342-AF1B-204EEC630A26}">
      <dgm:prSet/>
      <dgm:spPr/>
      <dgm:t>
        <a:bodyPr/>
        <a:lstStyle/>
        <a:p>
          <a:endParaRPr lang="en-US"/>
        </a:p>
      </dgm:t>
    </dgm:pt>
    <dgm:pt modelId="{05DB0304-9CDC-2C42-93CF-6D1DEC2AC18E}">
      <dgm:prSet phldrT="[Text]"/>
      <dgm:spPr/>
      <dgm:t>
        <a:bodyPr/>
        <a:lstStyle/>
        <a:p>
          <a:r>
            <a:rPr lang="en-US" dirty="0" smtClean="0"/>
            <a:t>Confirm price/delivery by </a:t>
          </a:r>
          <a:r>
            <a:rPr lang="en-US" dirty="0" err="1" smtClean="0"/>
            <a:t>courrier</a:t>
          </a:r>
          <a:r>
            <a:rPr lang="en-US" dirty="0" smtClean="0"/>
            <a:t> (</a:t>
          </a:r>
          <a:r>
            <a:rPr lang="en-US" dirty="0" err="1" smtClean="0"/>
            <a:t>messanger</a:t>
          </a:r>
          <a:r>
            <a:rPr lang="en-US" dirty="0" smtClean="0"/>
            <a:t>, email)</a:t>
          </a:r>
          <a:endParaRPr lang="en-US" dirty="0"/>
        </a:p>
      </dgm:t>
    </dgm:pt>
    <dgm:pt modelId="{26A384A1-FC70-FC42-9D93-58F81FA4757D}" type="parTrans" cxnId="{02996D55-2EF6-3E47-9FAE-72EBB2CBBD8D}">
      <dgm:prSet/>
      <dgm:spPr/>
      <dgm:t>
        <a:bodyPr/>
        <a:lstStyle/>
        <a:p>
          <a:endParaRPr lang="en-US"/>
        </a:p>
      </dgm:t>
    </dgm:pt>
    <dgm:pt modelId="{886883FF-3AC0-F546-BD34-8B2187B215AA}" type="sibTrans" cxnId="{02996D55-2EF6-3E47-9FAE-72EBB2CBBD8D}">
      <dgm:prSet/>
      <dgm:spPr/>
      <dgm:t>
        <a:bodyPr/>
        <a:lstStyle/>
        <a:p>
          <a:endParaRPr lang="en-US"/>
        </a:p>
      </dgm:t>
    </dgm:pt>
    <dgm:pt modelId="{68C98AE8-8096-8E40-8129-40A80545305D}">
      <dgm:prSet phldrT="[Text]"/>
      <dgm:spPr/>
      <dgm:t>
        <a:bodyPr/>
        <a:lstStyle/>
        <a:p>
          <a:r>
            <a:rPr lang="en-US" dirty="0" smtClean="0"/>
            <a:t>Store order (date, delivery place, time, sum)</a:t>
          </a:r>
          <a:endParaRPr lang="en-US" dirty="0"/>
        </a:p>
      </dgm:t>
    </dgm:pt>
    <dgm:pt modelId="{52DD46A6-2EAB-6B41-A191-53F2A53A8E33}" type="parTrans" cxnId="{D94CA772-F5F5-D24D-BA87-E02214C78EED}">
      <dgm:prSet/>
      <dgm:spPr/>
      <dgm:t>
        <a:bodyPr/>
        <a:lstStyle/>
        <a:p>
          <a:endParaRPr lang="en-US"/>
        </a:p>
      </dgm:t>
    </dgm:pt>
    <dgm:pt modelId="{DA30C305-4CE3-8A48-9616-02416053109E}" type="sibTrans" cxnId="{D94CA772-F5F5-D24D-BA87-E02214C78EED}">
      <dgm:prSet/>
      <dgm:spPr/>
      <dgm:t>
        <a:bodyPr/>
        <a:lstStyle/>
        <a:p>
          <a:endParaRPr lang="en-US"/>
        </a:p>
      </dgm:t>
    </dgm:pt>
    <dgm:pt modelId="{B07CE030-0BA1-6542-A40D-89D9C32DAE7A}">
      <dgm:prSet phldrT="[Text]"/>
      <dgm:spPr/>
      <dgm:t>
        <a:bodyPr/>
        <a:lstStyle/>
        <a:p>
          <a:r>
            <a:rPr lang="en-US" dirty="0" smtClean="0"/>
            <a:t>Close deal by courier </a:t>
          </a:r>
          <a:endParaRPr lang="en-US" dirty="0"/>
        </a:p>
      </dgm:t>
    </dgm:pt>
    <dgm:pt modelId="{9C2C2A79-912D-9F46-875F-84452B1C039C}" type="parTrans" cxnId="{4A851422-A124-D547-9EA5-70FA42AA6619}">
      <dgm:prSet/>
      <dgm:spPr/>
      <dgm:t>
        <a:bodyPr/>
        <a:lstStyle/>
        <a:p>
          <a:endParaRPr lang="en-US"/>
        </a:p>
      </dgm:t>
    </dgm:pt>
    <dgm:pt modelId="{896A20F7-9F99-0F45-88A6-00E8DAA91213}" type="sibTrans" cxnId="{4A851422-A124-D547-9EA5-70FA42AA6619}">
      <dgm:prSet/>
      <dgm:spPr/>
      <dgm:t>
        <a:bodyPr/>
        <a:lstStyle/>
        <a:p>
          <a:endParaRPr lang="en-US"/>
        </a:p>
      </dgm:t>
    </dgm:pt>
    <dgm:pt modelId="{CCA1CE82-571C-D443-A116-2F5268BBBBB8}">
      <dgm:prSet phldrT="[Text]"/>
      <dgm:spPr/>
      <dgm:t>
        <a:bodyPr/>
        <a:lstStyle/>
        <a:p>
          <a:r>
            <a:rPr lang="en-US" dirty="0" smtClean="0"/>
            <a:t>Get feedback from client</a:t>
          </a:r>
          <a:endParaRPr lang="en-US" dirty="0"/>
        </a:p>
      </dgm:t>
    </dgm:pt>
    <dgm:pt modelId="{D34517FF-97D7-F148-94FC-670058D11A5E}" type="parTrans" cxnId="{FB99DE54-2F93-4545-AD2F-C31B2B03E374}">
      <dgm:prSet/>
      <dgm:spPr/>
      <dgm:t>
        <a:bodyPr/>
        <a:lstStyle/>
        <a:p>
          <a:endParaRPr lang="en-US"/>
        </a:p>
      </dgm:t>
    </dgm:pt>
    <dgm:pt modelId="{EB526388-767A-E940-9161-957BC9F28434}" type="sibTrans" cxnId="{FB99DE54-2F93-4545-AD2F-C31B2B03E374}">
      <dgm:prSet/>
      <dgm:spPr/>
      <dgm:t>
        <a:bodyPr/>
        <a:lstStyle/>
        <a:p>
          <a:endParaRPr lang="en-US"/>
        </a:p>
      </dgm:t>
    </dgm:pt>
    <dgm:pt modelId="{8986AC56-131B-4D41-8DEE-0F9692645CEE}" type="pres">
      <dgm:prSet presAssocID="{011BD440-0F38-064A-97EA-58B72BEA313B}" presName="diagram" presStyleCnt="0">
        <dgm:presLayoutVars>
          <dgm:dir/>
          <dgm:resizeHandles val="exact"/>
        </dgm:presLayoutVars>
      </dgm:prSet>
      <dgm:spPr/>
    </dgm:pt>
    <dgm:pt modelId="{31884C67-754E-2946-AC51-8F69E450A46F}" type="pres">
      <dgm:prSet presAssocID="{18DA8881-9C2A-B94B-9C23-38CC26B38B1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DC8F80-7506-8846-A13B-127B4EA0E559}" type="pres">
      <dgm:prSet presAssocID="{88C5EA41-3588-2D47-8165-3F85856CD9B8}" presName="sibTrans" presStyleCnt="0"/>
      <dgm:spPr/>
    </dgm:pt>
    <dgm:pt modelId="{53999810-0D3E-764B-B61C-CE9C4B0047BD}" type="pres">
      <dgm:prSet presAssocID="{ED1B52D8-E16B-3643-A78D-3E9530ED219C}" presName="node" presStyleLbl="node1" presStyleIdx="1" presStyleCnt="6">
        <dgm:presLayoutVars>
          <dgm:bulletEnabled val="1"/>
        </dgm:presLayoutVars>
      </dgm:prSet>
      <dgm:spPr/>
    </dgm:pt>
    <dgm:pt modelId="{9247032B-9CE3-6D43-B0DE-83FC913DA10E}" type="pres">
      <dgm:prSet presAssocID="{E11DB561-573B-BD4E-80B8-3AD0975B1126}" presName="sibTrans" presStyleCnt="0"/>
      <dgm:spPr/>
    </dgm:pt>
    <dgm:pt modelId="{E8CF6A67-4254-A346-A4B9-FED0F0CE012B}" type="pres">
      <dgm:prSet presAssocID="{05DB0304-9CDC-2C42-93CF-6D1DEC2AC18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E5D4C3-85E3-8248-ADE9-7784CC311154}" type="pres">
      <dgm:prSet presAssocID="{886883FF-3AC0-F546-BD34-8B2187B215AA}" presName="sibTrans" presStyleCnt="0"/>
      <dgm:spPr/>
    </dgm:pt>
    <dgm:pt modelId="{46EBD621-181F-6B44-B87F-9263A979BC36}" type="pres">
      <dgm:prSet presAssocID="{68C98AE8-8096-8E40-8129-40A80545305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9FF4C-609C-6342-A215-DE6063B44354}" type="pres">
      <dgm:prSet presAssocID="{DA30C305-4CE3-8A48-9616-02416053109E}" presName="sibTrans" presStyleCnt="0"/>
      <dgm:spPr/>
    </dgm:pt>
    <dgm:pt modelId="{29C27F0E-AC84-5E42-9193-51ED0F2D6206}" type="pres">
      <dgm:prSet presAssocID="{B07CE030-0BA1-6542-A40D-89D9C32DAE7A}" presName="node" presStyleLbl="node1" presStyleIdx="4" presStyleCnt="6" custLinFactNeighborX="16623" custLinFactNeighborY="1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A4981-09AA-7E43-A089-21E16C80803F}" type="pres">
      <dgm:prSet presAssocID="{896A20F7-9F99-0F45-88A6-00E8DAA91213}" presName="sibTrans" presStyleCnt="0"/>
      <dgm:spPr/>
    </dgm:pt>
    <dgm:pt modelId="{42A9ED92-0E1C-1040-A2FB-0CD89A1CE89A}" type="pres">
      <dgm:prSet presAssocID="{CCA1CE82-571C-D443-A116-2F5268BBBBB8}" presName="node" presStyleLbl="node1" presStyleIdx="5" presStyleCnt="6" custLinFactNeighborX="19696" custLinFactNeighborY="163">
        <dgm:presLayoutVars>
          <dgm:bulletEnabled val="1"/>
        </dgm:presLayoutVars>
      </dgm:prSet>
      <dgm:spPr/>
    </dgm:pt>
  </dgm:ptLst>
  <dgm:cxnLst>
    <dgm:cxn modelId="{FA4FC3B8-BDA6-AB4B-9CB2-AC3FC4C35EC2}" type="presOf" srcId="{18DA8881-9C2A-B94B-9C23-38CC26B38B18}" destId="{31884C67-754E-2946-AC51-8F69E450A46F}" srcOrd="0" destOrd="0" presId="urn:microsoft.com/office/officeart/2005/8/layout/default"/>
    <dgm:cxn modelId="{FB99DE54-2F93-4545-AD2F-C31B2B03E374}" srcId="{011BD440-0F38-064A-97EA-58B72BEA313B}" destId="{CCA1CE82-571C-D443-A116-2F5268BBBBB8}" srcOrd="5" destOrd="0" parTransId="{D34517FF-97D7-F148-94FC-670058D11A5E}" sibTransId="{EB526388-767A-E940-9161-957BC9F28434}"/>
    <dgm:cxn modelId="{8937CE36-83B3-4E49-9240-5BBB1A58F080}" type="presOf" srcId="{68C98AE8-8096-8E40-8129-40A80545305D}" destId="{46EBD621-181F-6B44-B87F-9263A979BC36}" srcOrd="0" destOrd="0" presId="urn:microsoft.com/office/officeart/2005/8/layout/default"/>
    <dgm:cxn modelId="{0D872427-C960-A54D-B4C3-B246FD91D140}" srcId="{011BD440-0F38-064A-97EA-58B72BEA313B}" destId="{18DA8881-9C2A-B94B-9C23-38CC26B38B18}" srcOrd="0" destOrd="0" parTransId="{82B62625-57DA-3E4C-AEF6-4D88E0946710}" sibTransId="{88C5EA41-3588-2D47-8165-3F85856CD9B8}"/>
    <dgm:cxn modelId="{B8530966-2405-D64F-B114-99EDC15D9BB1}" type="presOf" srcId="{CCA1CE82-571C-D443-A116-2F5268BBBBB8}" destId="{42A9ED92-0E1C-1040-A2FB-0CD89A1CE89A}" srcOrd="0" destOrd="0" presId="urn:microsoft.com/office/officeart/2005/8/layout/default"/>
    <dgm:cxn modelId="{4A851422-A124-D547-9EA5-70FA42AA6619}" srcId="{011BD440-0F38-064A-97EA-58B72BEA313B}" destId="{B07CE030-0BA1-6542-A40D-89D9C32DAE7A}" srcOrd="4" destOrd="0" parTransId="{9C2C2A79-912D-9F46-875F-84452B1C039C}" sibTransId="{896A20F7-9F99-0F45-88A6-00E8DAA91213}"/>
    <dgm:cxn modelId="{A938F8B7-3CDC-8745-A1D1-EE14834E440A}" type="presOf" srcId="{ED1B52D8-E16B-3643-A78D-3E9530ED219C}" destId="{53999810-0D3E-764B-B61C-CE9C4B0047BD}" srcOrd="0" destOrd="0" presId="urn:microsoft.com/office/officeart/2005/8/layout/default"/>
    <dgm:cxn modelId="{D94CA772-F5F5-D24D-BA87-E02214C78EED}" srcId="{011BD440-0F38-064A-97EA-58B72BEA313B}" destId="{68C98AE8-8096-8E40-8129-40A80545305D}" srcOrd="3" destOrd="0" parTransId="{52DD46A6-2EAB-6B41-A191-53F2A53A8E33}" sibTransId="{DA30C305-4CE3-8A48-9616-02416053109E}"/>
    <dgm:cxn modelId="{7018E985-4F67-B64D-AD41-8F8156061890}" type="presOf" srcId="{B07CE030-0BA1-6542-A40D-89D9C32DAE7A}" destId="{29C27F0E-AC84-5E42-9193-51ED0F2D6206}" srcOrd="0" destOrd="0" presId="urn:microsoft.com/office/officeart/2005/8/layout/default"/>
    <dgm:cxn modelId="{D15C64F5-C985-4342-AF1B-204EEC630A26}" srcId="{011BD440-0F38-064A-97EA-58B72BEA313B}" destId="{ED1B52D8-E16B-3643-A78D-3E9530ED219C}" srcOrd="1" destOrd="0" parTransId="{84EB71DB-7386-2B4C-8344-950F67ED90F5}" sibTransId="{E11DB561-573B-BD4E-80B8-3AD0975B1126}"/>
    <dgm:cxn modelId="{6A5AA8D2-1159-F74B-A615-7523BC6DA745}" type="presOf" srcId="{011BD440-0F38-064A-97EA-58B72BEA313B}" destId="{8986AC56-131B-4D41-8DEE-0F9692645CEE}" srcOrd="0" destOrd="0" presId="urn:microsoft.com/office/officeart/2005/8/layout/default"/>
    <dgm:cxn modelId="{02996D55-2EF6-3E47-9FAE-72EBB2CBBD8D}" srcId="{011BD440-0F38-064A-97EA-58B72BEA313B}" destId="{05DB0304-9CDC-2C42-93CF-6D1DEC2AC18E}" srcOrd="2" destOrd="0" parTransId="{26A384A1-FC70-FC42-9D93-58F81FA4757D}" sibTransId="{886883FF-3AC0-F546-BD34-8B2187B215AA}"/>
    <dgm:cxn modelId="{DA88F054-5BB4-E14F-B15C-3508BCF484C0}" type="presOf" srcId="{05DB0304-9CDC-2C42-93CF-6D1DEC2AC18E}" destId="{E8CF6A67-4254-A346-A4B9-FED0F0CE012B}" srcOrd="0" destOrd="0" presId="urn:microsoft.com/office/officeart/2005/8/layout/default"/>
    <dgm:cxn modelId="{3D7FAB35-87C0-7C4D-B2BC-D4014D8A3F97}" type="presParOf" srcId="{8986AC56-131B-4D41-8DEE-0F9692645CEE}" destId="{31884C67-754E-2946-AC51-8F69E450A46F}" srcOrd="0" destOrd="0" presId="urn:microsoft.com/office/officeart/2005/8/layout/default"/>
    <dgm:cxn modelId="{5A38E568-80CB-FE4E-8578-C2FE4D21CC2D}" type="presParOf" srcId="{8986AC56-131B-4D41-8DEE-0F9692645CEE}" destId="{BADC8F80-7506-8846-A13B-127B4EA0E559}" srcOrd="1" destOrd="0" presId="urn:microsoft.com/office/officeart/2005/8/layout/default"/>
    <dgm:cxn modelId="{231ECF83-7BD7-584D-B564-2F4F068743AB}" type="presParOf" srcId="{8986AC56-131B-4D41-8DEE-0F9692645CEE}" destId="{53999810-0D3E-764B-B61C-CE9C4B0047BD}" srcOrd="2" destOrd="0" presId="urn:microsoft.com/office/officeart/2005/8/layout/default"/>
    <dgm:cxn modelId="{64168FD9-C8D8-1645-902A-CDCDF2A86C3D}" type="presParOf" srcId="{8986AC56-131B-4D41-8DEE-0F9692645CEE}" destId="{9247032B-9CE3-6D43-B0DE-83FC913DA10E}" srcOrd="3" destOrd="0" presId="urn:microsoft.com/office/officeart/2005/8/layout/default"/>
    <dgm:cxn modelId="{7E29F36E-4E6C-0241-8BC3-6DF72A4E468B}" type="presParOf" srcId="{8986AC56-131B-4D41-8DEE-0F9692645CEE}" destId="{E8CF6A67-4254-A346-A4B9-FED0F0CE012B}" srcOrd="4" destOrd="0" presId="urn:microsoft.com/office/officeart/2005/8/layout/default"/>
    <dgm:cxn modelId="{1EF639F2-AAFF-3344-93DB-BD802567A681}" type="presParOf" srcId="{8986AC56-131B-4D41-8DEE-0F9692645CEE}" destId="{3FE5D4C3-85E3-8248-ADE9-7784CC311154}" srcOrd="5" destOrd="0" presId="urn:microsoft.com/office/officeart/2005/8/layout/default"/>
    <dgm:cxn modelId="{E63722B9-B82C-3A4C-8ED3-9DC1DE024817}" type="presParOf" srcId="{8986AC56-131B-4D41-8DEE-0F9692645CEE}" destId="{46EBD621-181F-6B44-B87F-9263A979BC36}" srcOrd="6" destOrd="0" presId="urn:microsoft.com/office/officeart/2005/8/layout/default"/>
    <dgm:cxn modelId="{4162AF50-95D6-364C-9899-5FAE2411C39A}" type="presParOf" srcId="{8986AC56-131B-4D41-8DEE-0F9692645CEE}" destId="{2B99FF4C-609C-6342-A215-DE6063B44354}" srcOrd="7" destOrd="0" presId="urn:microsoft.com/office/officeart/2005/8/layout/default"/>
    <dgm:cxn modelId="{F09151E2-8940-9147-801A-C5E5C9B348F4}" type="presParOf" srcId="{8986AC56-131B-4D41-8DEE-0F9692645CEE}" destId="{29C27F0E-AC84-5E42-9193-51ED0F2D6206}" srcOrd="8" destOrd="0" presId="urn:microsoft.com/office/officeart/2005/8/layout/default"/>
    <dgm:cxn modelId="{448015D6-4522-804B-BB66-7B6CFB018C17}" type="presParOf" srcId="{8986AC56-131B-4D41-8DEE-0F9692645CEE}" destId="{FFCA4981-09AA-7E43-A089-21E16C80803F}" srcOrd="9" destOrd="0" presId="urn:microsoft.com/office/officeart/2005/8/layout/default"/>
    <dgm:cxn modelId="{15F7DB05-703C-9343-943F-EDE3957D3FDC}" type="presParOf" srcId="{8986AC56-131B-4D41-8DEE-0F9692645CEE}" destId="{42A9ED92-0E1C-1040-A2FB-0CD89A1CE89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84C67-754E-2946-AC51-8F69E450A46F}">
      <dsp:nvSpPr>
        <dsp:cNvPr id="0" name=""/>
        <dsp:cNvSpPr/>
      </dsp:nvSpPr>
      <dsp:spPr>
        <a:xfrm>
          <a:off x="916483" y="1984"/>
          <a:ext cx="2030015" cy="12180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Propose good (</a:t>
          </a:r>
          <a:r>
            <a:rPr lang="en-US" sz="1900" kern="1200" dirty="0" err="1" smtClean="0"/>
            <a:t>yandex</a:t>
          </a:r>
          <a:r>
            <a:rPr lang="en-US" sz="1900" kern="1200" dirty="0" smtClean="0"/>
            <a:t> market, </a:t>
          </a:r>
          <a:r>
            <a:rPr lang="en-US" sz="1900" kern="1200" dirty="0" err="1" smtClean="0"/>
            <a:t>etc</a:t>
          </a:r>
          <a:r>
            <a:rPr lang="is-IS" sz="1900" kern="1200" dirty="0" smtClean="0"/>
            <a:t>…)</a:t>
          </a:r>
          <a:endParaRPr lang="en-US" sz="1900" kern="1200" dirty="0"/>
        </a:p>
      </dsp:txBody>
      <dsp:txXfrm>
        <a:off x="916483" y="1984"/>
        <a:ext cx="2030015" cy="1218009"/>
      </dsp:txXfrm>
    </dsp:sp>
    <dsp:sp modelId="{53999810-0D3E-764B-B61C-CE9C4B0047BD}">
      <dsp:nvSpPr>
        <dsp:cNvPr id="0" name=""/>
        <dsp:cNvSpPr/>
      </dsp:nvSpPr>
      <dsp:spPr>
        <a:xfrm>
          <a:off x="3149500" y="1984"/>
          <a:ext cx="2030015" cy="12180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Take deposit</a:t>
          </a:r>
          <a:endParaRPr lang="en-US" sz="1900" kern="1200" dirty="0"/>
        </a:p>
      </dsp:txBody>
      <dsp:txXfrm>
        <a:off x="3149500" y="1984"/>
        <a:ext cx="2030015" cy="1218009"/>
      </dsp:txXfrm>
    </dsp:sp>
    <dsp:sp modelId="{E8CF6A67-4254-A346-A4B9-FED0F0CE012B}">
      <dsp:nvSpPr>
        <dsp:cNvPr id="0" name=""/>
        <dsp:cNvSpPr/>
      </dsp:nvSpPr>
      <dsp:spPr>
        <a:xfrm>
          <a:off x="916483" y="1422995"/>
          <a:ext cx="2030015" cy="12180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Confirm price/delivery by </a:t>
          </a:r>
          <a:r>
            <a:rPr lang="en-US" sz="1900" kern="1200" dirty="0" err="1" smtClean="0"/>
            <a:t>courrier</a:t>
          </a:r>
          <a:r>
            <a:rPr lang="en-US" sz="1900" kern="1200" dirty="0" smtClean="0"/>
            <a:t> (</a:t>
          </a:r>
          <a:r>
            <a:rPr lang="en-US" sz="1900" kern="1200" dirty="0" err="1" smtClean="0"/>
            <a:t>messanger</a:t>
          </a:r>
          <a:r>
            <a:rPr lang="en-US" sz="1900" kern="1200" dirty="0" smtClean="0"/>
            <a:t>, email)</a:t>
          </a:r>
          <a:endParaRPr lang="en-US" sz="1900" kern="1200" dirty="0"/>
        </a:p>
      </dsp:txBody>
      <dsp:txXfrm>
        <a:off x="916483" y="1422995"/>
        <a:ext cx="2030015" cy="1218009"/>
      </dsp:txXfrm>
    </dsp:sp>
    <dsp:sp modelId="{46EBD621-181F-6B44-B87F-9263A979BC36}">
      <dsp:nvSpPr>
        <dsp:cNvPr id="0" name=""/>
        <dsp:cNvSpPr/>
      </dsp:nvSpPr>
      <dsp:spPr>
        <a:xfrm>
          <a:off x="3149500" y="1422995"/>
          <a:ext cx="2030015" cy="12180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Store order (date, delivery place, time, sum)</a:t>
          </a:r>
          <a:endParaRPr lang="en-US" sz="1900" kern="1200" dirty="0"/>
        </a:p>
      </dsp:txBody>
      <dsp:txXfrm>
        <a:off x="3149500" y="1422995"/>
        <a:ext cx="2030015" cy="1218009"/>
      </dsp:txXfrm>
    </dsp:sp>
    <dsp:sp modelId="{29C27F0E-AC84-5E42-9193-51ED0F2D6206}">
      <dsp:nvSpPr>
        <dsp:cNvPr id="0" name=""/>
        <dsp:cNvSpPr/>
      </dsp:nvSpPr>
      <dsp:spPr>
        <a:xfrm>
          <a:off x="1253933" y="2845990"/>
          <a:ext cx="2030015" cy="12180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Close deal by courier </a:t>
          </a:r>
          <a:endParaRPr lang="en-US" sz="1900" kern="1200" dirty="0"/>
        </a:p>
      </dsp:txBody>
      <dsp:txXfrm>
        <a:off x="1253933" y="2845990"/>
        <a:ext cx="2030015" cy="1218009"/>
      </dsp:txXfrm>
    </dsp:sp>
    <dsp:sp modelId="{42A9ED92-0E1C-1040-A2FB-0CD89A1CE89A}">
      <dsp:nvSpPr>
        <dsp:cNvPr id="0" name=""/>
        <dsp:cNvSpPr/>
      </dsp:nvSpPr>
      <dsp:spPr>
        <a:xfrm>
          <a:off x="3549332" y="2845990"/>
          <a:ext cx="2030015" cy="12180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Get feedback from client</a:t>
          </a:r>
          <a:endParaRPr lang="en-US" sz="1900" kern="1200" dirty="0"/>
        </a:p>
      </dsp:txBody>
      <dsp:txXfrm>
        <a:off x="3549332" y="2845990"/>
        <a:ext cx="2030015" cy="1218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F08C-79A2-D14B-9192-868F05DAFAD8}" type="datetimeFigureOut">
              <a:rPr lang="en-US" smtClean="0"/>
              <a:t>01.04.16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8FD4-59D5-7649-B517-CE408FA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3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F08C-79A2-D14B-9192-868F05DAFAD8}" type="datetimeFigureOut">
              <a:rPr lang="en-US" smtClean="0"/>
              <a:t>01.04.16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8FD4-59D5-7649-B517-CE408FA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2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F08C-79A2-D14B-9192-868F05DAFAD8}" type="datetimeFigureOut">
              <a:rPr lang="en-US" smtClean="0"/>
              <a:t>01.04.16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8FD4-59D5-7649-B517-CE408FA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5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F08C-79A2-D14B-9192-868F05DAFAD8}" type="datetimeFigureOut">
              <a:rPr lang="en-US" smtClean="0"/>
              <a:t>01.04.16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8FD4-59D5-7649-B517-CE408FA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2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F08C-79A2-D14B-9192-868F05DAFAD8}" type="datetimeFigureOut">
              <a:rPr lang="en-US" smtClean="0"/>
              <a:t>01.04.16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8FD4-59D5-7649-B517-CE408FA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4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F08C-79A2-D14B-9192-868F05DAFAD8}" type="datetimeFigureOut">
              <a:rPr lang="en-US" smtClean="0"/>
              <a:t>01.04.16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8FD4-59D5-7649-B517-CE408FA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6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F08C-79A2-D14B-9192-868F05DAFAD8}" type="datetimeFigureOut">
              <a:rPr lang="en-US" smtClean="0"/>
              <a:t>01.04.16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8FD4-59D5-7649-B517-CE408FA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F08C-79A2-D14B-9192-868F05DAFAD8}" type="datetimeFigureOut">
              <a:rPr lang="en-US" smtClean="0"/>
              <a:t>01.04.16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8FD4-59D5-7649-B517-CE408FA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0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F08C-79A2-D14B-9192-868F05DAFAD8}" type="datetimeFigureOut">
              <a:rPr lang="en-US" smtClean="0"/>
              <a:t>01.04.16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8FD4-59D5-7649-B517-CE408FA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5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F08C-79A2-D14B-9192-868F05DAFAD8}" type="datetimeFigureOut">
              <a:rPr lang="en-US" smtClean="0"/>
              <a:t>01.04.16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8FD4-59D5-7649-B517-CE408FA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1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F08C-79A2-D14B-9192-868F05DAFAD8}" type="datetimeFigureOut">
              <a:rPr lang="en-US" smtClean="0"/>
              <a:t>01.04.16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8FD4-59D5-7649-B517-CE408FA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8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AF08C-79A2-D14B-9192-868F05DAFAD8}" type="datetimeFigureOut">
              <a:rPr lang="en-US" smtClean="0"/>
              <a:t>01.04.16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A8FD4-59D5-7649-B517-CE408FA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9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3831097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92943" y="502185"/>
            <a:ext cx="16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 procedures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03344" y="1874527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56427" y="3230159"/>
            <a:ext cx="87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Courier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18868" y="4585790"/>
            <a:ext cx="50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08992" y="4277072"/>
            <a:ext cx="2030015" cy="1218009"/>
            <a:chOff x="3169212" y="2845990"/>
            <a:chExt cx="2030015" cy="1218009"/>
          </a:xfrm>
        </p:grpSpPr>
        <p:sp>
          <p:nvSpPr>
            <p:cNvPr id="10" name="Rectangle 9"/>
            <p:cNvSpPr/>
            <p:nvPr/>
          </p:nvSpPr>
          <p:spPr>
            <a:xfrm>
              <a:off x="3169212" y="2845990"/>
              <a:ext cx="2030015" cy="1218009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3169212" y="2845990"/>
              <a:ext cx="2030015" cy="12180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Store contact (client, courier)</a:t>
              </a:r>
              <a:endParaRPr lang="en-US" sz="1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699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54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Semenov</dc:creator>
  <cp:lastModifiedBy>Andrey Semenov</cp:lastModifiedBy>
  <cp:revision>1</cp:revision>
  <dcterms:created xsi:type="dcterms:W3CDTF">2016-04-01T19:39:01Z</dcterms:created>
  <dcterms:modified xsi:type="dcterms:W3CDTF">2016-04-01T19:48:13Z</dcterms:modified>
</cp:coreProperties>
</file>