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ubik Light"/>
      <p:regular r:id="rId20"/>
      <p:bold r:id="rId21"/>
      <p:italic r:id="rId22"/>
      <p:boldItalic r:id="rId23"/>
    </p:embeddedFont>
    <p:embeddedFont>
      <p:font typeface="Overpass Black"/>
      <p:bold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  <p:embeddedFont>
      <p:font typeface="Rubik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RsI7X9MaBCCbcIAjpEzWmxjJ4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regular.fntdata"/><Relationship Id="rId22" Type="http://schemas.openxmlformats.org/officeDocument/2006/relationships/font" Target="fonts/RubikLight-italic.fntdata"/><Relationship Id="rId21" Type="http://schemas.openxmlformats.org/officeDocument/2006/relationships/font" Target="fonts/RubikLight-bold.fntdata"/><Relationship Id="rId24" Type="http://schemas.openxmlformats.org/officeDocument/2006/relationships/font" Target="fonts/OverpassBlack-bold.fntdata"/><Relationship Id="rId23" Type="http://schemas.openxmlformats.org/officeDocument/2006/relationships/font" Target="fonts/Rubik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OverpassBlack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bold.fntdata"/><Relationship Id="rId30" Type="http://schemas.openxmlformats.org/officeDocument/2006/relationships/font" Target="fonts/Rubik-regular.fntdata"/><Relationship Id="rId11" Type="http://schemas.openxmlformats.org/officeDocument/2006/relationships/slide" Target="slides/slide7.xml"/><Relationship Id="rId33" Type="http://schemas.openxmlformats.org/officeDocument/2006/relationships/font" Target="fonts/Rubik-boldItalic.fntdata"/><Relationship Id="rId10" Type="http://schemas.openxmlformats.org/officeDocument/2006/relationships/slide" Target="slides/slide6.xml"/><Relationship Id="rId32" Type="http://schemas.openxmlformats.org/officeDocument/2006/relationships/font" Target="fonts/Rubi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f40bf2c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df40bf2c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f40bf2c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df40bf2c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40bf2c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df40bf2c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df40bf2c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df40bf2c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f40bf2c4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df40bf2c4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авторизация в системе и разделение доступного функционала в соответствии с ролью пользователя;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создание и редактирование профиля соискателя;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просматривание вакансий, сортировка их по разным критериям;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создание и редактирование профиля работодателя;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создание и редактирование вакансии работодателем;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Ü просмотр уровня соответствия профиля соискателя к предложенной вакансии от работодателя.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df40bf2c42_0_10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df40bf2c42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df40bf2c4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f40bf2c4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df40bf2c4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f40bf2c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df40bf2c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picture - short" showMasterSp="0">
  <p:cSld name="Title with picture - short">
    <p:bg>
      <p:bgPr>
        <a:solidFill>
          <a:srgbClr val="BDE3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5"/>
          <p:cNvSpPr txBox="1"/>
          <p:nvPr>
            <p:ph type="title"/>
          </p:nvPr>
        </p:nvSpPr>
        <p:spPr>
          <a:xfrm>
            <a:off x="350908" y="243000"/>
            <a:ext cx="7962926" cy="6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99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85"/>
          <p:cNvSpPr/>
          <p:nvPr/>
        </p:nvSpPr>
        <p:spPr>
          <a:xfrm>
            <a:off x="242937" y="0"/>
            <a:ext cx="8656646" cy="1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275" lIns="80350" spcFirstLastPara="1" rIns="80350" wrap="square" tIns="6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2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5"/>
          <p:cNvSpPr txBox="1"/>
          <p:nvPr>
            <p:ph idx="1" type="subTitle"/>
          </p:nvPr>
        </p:nvSpPr>
        <p:spPr>
          <a:xfrm>
            <a:off x="350908" y="949182"/>
            <a:ext cx="7962926" cy="3922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9"/>
              <a:buFont typeface="Overpass"/>
              <a:buNone/>
              <a:defRPr b="0" sz="1349">
                <a:solidFill>
                  <a:srgbClr val="000000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1919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19191"/>
                </a:solidFill>
              </a:defRPr>
            </a:lvl9pPr>
          </a:lstStyle>
          <a:p/>
        </p:txBody>
      </p:sp>
      <p:pic>
        <p:nvPicPr>
          <p:cNvPr id="12" name="Google Shape;12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908" y="1586280"/>
            <a:ext cx="1107886" cy="2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16" y="4561738"/>
            <a:ext cx="687390" cy="34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2"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4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142" name="Google Shape;142;p94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4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94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145" name="Google Shape;145;p94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4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94"/>
          <p:cNvSpPr txBox="1"/>
          <p:nvPr>
            <p:ph idx="1" type="subTitle"/>
          </p:nvPr>
        </p:nvSpPr>
        <p:spPr>
          <a:xfrm>
            <a:off x="821525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94"/>
          <p:cNvSpPr txBox="1"/>
          <p:nvPr>
            <p:ph idx="2" type="subTitle"/>
          </p:nvPr>
        </p:nvSpPr>
        <p:spPr>
          <a:xfrm>
            <a:off x="821531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94"/>
          <p:cNvSpPr txBox="1"/>
          <p:nvPr>
            <p:ph idx="3" type="subTitle"/>
          </p:nvPr>
        </p:nvSpPr>
        <p:spPr>
          <a:xfrm>
            <a:off x="3522167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94"/>
          <p:cNvSpPr txBox="1"/>
          <p:nvPr>
            <p:ph idx="4" type="subTitle"/>
          </p:nvPr>
        </p:nvSpPr>
        <p:spPr>
          <a:xfrm>
            <a:off x="3522174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94"/>
          <p:cNvSpPr txBox="1"/>
          <p:nvPr>
            <p:ph idx="5" type="subTitle"/>
          </p:nvPr>
        </p:nvSpPr>
        <p:spPr>
          <a:xfrm>
            <a:off x="6222826" y="2879050"/>
            <a:ext cx="1903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4"/>
          <p:cNvSpPr txBox="1"/>
          <p:nvPr>
            <p:ph idx="6" type="subTitle"/>
          </p:nvPr>
        </p:nvSpPr>
        <p:spPr>
          <a:xfrm>
            <a:off x="6222833" y="3316181"/>
            <a:ext cx="19035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9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4" name="Google Shape;154;p94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155" name="Google Shape;155;p94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4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5"/>
          <p:cNvSpPr txBox="1"/>
          <p:nvPr>
            <p:ph hasCustomPrompt="1" type="title"/>
          </p:nvPr>
        </p:nvSpPr>
        <p:spPr>
          <a:xfrm>
            <a:off x="2613825" y="1106125"/>
            <a:ext cx="3304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9" name="Google Shape;159;p95"/>
          <p:cNvGrpSpPr/>
          <p:nvPr/>
        </p:nvGrpSpPr>
        <p:grpSpPr>
          <a:xfrm>
            <a:off x="7633122" y="1542424"/>
            <a:ext cx="3064404" cy="3371877"/>
            <a:chOff x="7709322" y="1333606"/>
            <a:chExt cx="3064404" cy="3371877"/>
          </a:xfrm>
        </p:grpSpPr>
        <p:grpSp>
          <p:nvGrpSpPr>
            <p:cNvPr id="160" name="Google Shape;160;p95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161" name="Google Shape;161;p9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9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95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164" name="Google Shape;164;p9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9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95"/>
            <p:cNvGrpSpPr/>
            <p:nvPr/>
          </p:nvGrpSpPr>
          <p:grpSpPr>
            <a:xfrm rot="8100000">
              <a:off x="7964528" y="3330170"/>
              <a:ext cx="3167166" cy="299397"/>
              <a:chOff x="-304800" y="4182975"/>
              <a:chExt cx="3167197" cy="299400"/>
            </a:xfrm>
          </p:grpSpPr>
          <p:sp>
            <p:nvSpPr>
              <p:cNvPr id="167" name="Google Shape;167;p9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9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9" name="Google Shape;169;p95"/>
          <p:cNvSpPr txBox="1"/>
          <p:nvPr>
            <p:ph idx="1" type="subTitle"/>
          </p:nvPr>
        </p:nvSpPr>
        <p:spPr>
          <a:xfrm>
            <a:off x="2708200" y="2904950"/>
            <a:ext cx="3115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70" name="Google Shape;170;p95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171" name="Google Shape;171;p95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72" name="Google Shape;172;p9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9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95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75" name="Google Shape;175;p9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9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6"/>
          <p:cNvSpPr/>
          <p:nvPr/>
        </p:nvSpPr>
        <p:spPr>
          <a:xfrm>
            <a:off x="0" y="2491825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6"/>
          <p:cNvSpPr txBox="1"/>
          <p:nvPr>
            <p:ph type="title"/>
          </p:nvPr>
        </p:nvSpPr>
        <p:spPr>
          <a:xfrm>
            <a:off x="6873731" y="2148750"/>
            <a:ext cx="2876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96"/>
          <p:cNvSpPr txBox="1"/>
          <p:nvPr>
            <p:ph idx="2" type="title"/>
          </p:nvPr>
        </p:nvSpPr>
        <p:spPr>
          <a:xfrm>
            <a:off x="1414575" y="3390275"/>
            <a:ext cx="601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1" name="Google Shape;181;p96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182" name="Google Shape;182;p9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96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185" name="Google Shape;185;p96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6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7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9" name="Google Shape;189;p97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190" name="Google Shape;190;p9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bg>
      <p:bgPr>
        <a:solidFill>
          <a:schemeClr val="accent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8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" name="Google Shape;194;p98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195" name="Google Shape;195;p98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8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9"/>
          <p:cNvSpPr txBox="1"/>
          <p:nvPr>
            <p:ph idx="1" type="subTitle"/>
          </p:nvPr>
        </p:nvSpPr>
        <p:spPr>
          <a:xfrm>
            <a:off x="6124125" y="2307550"/>
            <a:ext cx="22017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9" name="Google Shape;199;p99"/>
          <p:cNvGrpSpPr/>
          <p:nvPr/>
        </p:nvGrpSpPr>
        <p:grpSpPr>
          <a:xfrm rot="10800000">
            <a:off x="7894801" y="572457"/>
            <a:ext cx="1253473" cy="328535"/>
            <a:chOff x="-8549" y="582500"/>
            <a:chExt cx="1253473" cy="328535"/>
          </a:xfrm>
        </p:grpSpPr>
        <p:sp>
          <p:nvSpPr>
            <p:cNvPr id="200" name="Google Shape;200;p99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9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99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0"/>
          <p:cNvSpPr/>
          <p:nvPr/>
        </p:nvSpPr>
        <p:spPr>
          <a:xfrm>
            <a:off x="0" y="0"/>
            <a:ext cx="3326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00"/>
          <p:cNvGrpSpPr/>
          <p:nvPr/>
        </p:nvGrpSpPr>
        <p:grpSpPr>
          <a:xfrm rot="5400000">
            <a:off x="-1805719" y="-1418186"/>
            <a:ext cx="3064405" cy="2451230"/>
            <a:chOff x="-1491518" y="3001163"/>
            <a:chExt cx="3064405" cy="2451230"/>
          </a:xfrm>
        </p:grpSpPr>
        <p:grpSp>
          <p:nvGrpSpPr>
            <p:cNvPr id="206" name="Google Shape;206;p100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207" name="Google Shape;207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00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10" name="Google Shape;210;p10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0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00"/>
          <p:cNvSpPr txBox="1"/>
          <p:nvPr>
            <p:ph type="title"/>
          </p:nvPr>
        </p:nvSpPr>
        <p:spPr>
          <a:xfrm>
            <a:off x="850350" y="2852375"/>
            <a:ext cx="2528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00"/>
          <p:cNvSpPr txBox="1"/>
          <p:nvPr>
            <p:ph idx="2" type="title"/>
          </p:nvPr>
        </p:nvSpPr>
        <p:spPr>
          <a:xfrm>
            <a:off x="1100280" y="1444549"/>
            <a:ext cx="2711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1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1"/>
          <p:cNvSpPr txBox="1"/>
          <p:nvPr>
            <p:ph type="title"/>
          </p:nvPr>
        </p:nvSpPr>
        <p:spPr>
          <a:xfrm>
            <a:off x="968500" y="1640775"/>
            <a:ext cx="29001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b="0"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2"/>
          <p:cNvSpPr txBox="1"/>
          <p:nvPr>
            <p:ph type="title"/>
          </p:nvPr>
        </p:nvSpPr>
        <p:spPr>
          <a:xfrm>
            <a:off x="911299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9" name="Google Shape;219;p102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220" name="Google Shape;220;p102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221" name="Google Shape;221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02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24" name="Google Shape;224;p10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" name="Google Shape;226;p102"/>
          <p:cNvGrpSpPr/>
          <p:nvPr/>
        </p:nvGrpSpPr>
        <p:grpSpPr>
          <a:xfrm rot="10800000">
            <a:off x="7894801" y="572457"/>
            <a:ext cx="1253473" cy="328535"/>
            <a:chOff x="-8549" y="582500"/>
            <a:chExt cx="1253473" cy="328535"/>
          </a:xfrm>
        </p:grpSpPr>
        <p:sp>
          <p:nvSpPr>
            <p:cNvPr id="227" name="Google Shape;227;p102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2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02"/>
          <p:cNvSpPr txBox="1"/>
          <p:nvPr>
            <p:ph idx="2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02"/>
          <p:cNvSpPr txBox="1"/>
          <p:nvPr>
            <p:ph idx="1" type="subTitle"/>
          </p:nvPr>
        </p:nvSpPr>
        <p:spPr>
          <a:xfrm>
            <a:off x="797825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102"/>
          <p:cNvSpPr txBox="1"/>
          <p:nvPr>
            <p:ph idx="3" type="subTitle"/>
          </p:nvPr>
        </p:nvSpPr>
        <p:spPr>
          <a:xfrm>
            <a:off x="79782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" name="Google Shape;232;p102"/>
          <p:cNvSpPr txBox="1"/>
          <p:nvPr>
            <p:ph idx="4" type="title"/>
          </p:nvPr>
        </p:nvSpPr>
        <p:spPr>
          <a:xfrm>
            <a:off x="2875372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102"/>
          <p:cNvSpPr txBox="1"/>
          <p:nvPr>
            <p:ph idx="5" type="subTitle"/>
          </p:nvPr>
        </p:nvSpPr>
        <p:spPr>
          <a:xfrm>
            <a:off x="2761894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102"/>
          <p:cNvSpPr txBox="1"/>
          <p:nvPr>
            <p:ph idx="6" type="subTitle"/>
          </p:nvPr>
        </p:nvSpPr>
        <p:spPr>
          <a:xfrm>
            <a:off x="276189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02"/>
          <p:cNvSpPr txBox="1"/>
          <p:nvPr>
            <p:ph idx="7" type="title"/>
          </p:nvPr>
        </p:nvSpPr>
        <p:spPr>
          <a:xfrm>
            <a:off x="4839444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02"/>
          <p:cNvSpPr txBox="1"/>
          <p:nvPr>
            <p:ph idx="8" type="subTitle"/>
          </p:nvPr>
        </p:nvSpPr>
        <p:spPr>
          <a:xfrm>
            <a:off x="4725979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102"/>
          <p:cNvSpPr txBox="1"/>
          <p:nvPr>
            <p:ph idx="9" type="subTitle"/>
          </p:nvPr>
        </p:nvSpPr>
        <p:spPr>
          <a:xfrm>
            <a:off x="4725975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102"/>
          <p:cNvSpPr txBox="1"/>
          <p:nvPr>
            <p:ph idx="13" type="title"/>
          </p:nvPr>
        </p:nvSpPr>
        <p:spPr>
          <a:xfrm>
            <a:off x="6803516" y="1954408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02"/>
          <p:cNvSpPr txBox="1"/>
          <p:nvPr>
            <p:ph idx="14" type="subTitle"/>
          </p:nvPr>
        </p:nvSpPr>
        <p:spPr>
          <a:xfrm>
            <a:off x="6690048" y="2535875"/>
            <a:ext cx="1685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102"/>
          <p:cNvSpPr txBox="1"/>
          <p:nvPr>
            <p:ph idx="15" type="subTitle"/>
          </p:nvPr>
        </p:nvSpPr>
        <p:spPr>
          <a:xfrm>
            <a:off x="6690041" y="2984400"/>
            <a:ext cx="1685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7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03"/>
          <p:cNvGrpSpPr/>
          <p:nvPr/>
        </p:nvGrpSpPr>
        <p:grpSpPr>
          <a:xfrm rot="8100000">
            <a:off x="6744351" y="-219183"/>
            <a:ext cx="3167166" cy="299397"/>
            <a:chOff x="-304800" y="4182975"/>
            <a:chExt cx="3167197" cy="299400"/>
          </a:xfrm>
        </p:grpSpPr>
        <p:sp>
          <p:nvSpPr>
            <p:cNvPr id="244" name="Google Shape;244;p103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3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03"/>
          <p:cNvGrpSpPr/>
          <p:nvPr/>
        </p:nvGrpSpPr>
        <p:grpSpPr>
          <a:xfrm rot="8100000">
            <a:off x="7357526" y="-219183"/>
            <a:ext cx="3167166" cy="299397"/>
            <a:chOff x="-304800" y="4182975"/>
            <a:chExt cx="3167197" cy="299400"/>
          </a:xfrm>
        </p:grpSpPr>
        <p:sp>
          <p:nvSpPr>
            <p:cNvPr id="247" name="Google Shape;247;p103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3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03"/>
          <p:cNvSpPr txBox="1"/>
          <p:nvPr>
            <p:ph type="title"/>
          </p:nvPr>
        </p:nvSpPr>
        <p:spPr>
          <a:xfrm>
            <a:off x="4293808" y="465600"/>
            <a:ext cx="3191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03"/>
          <p:cNvSpPr txBox="1"/>
          <p:nvPr>
            <p:ph idx="2" type="title"/>
          </p:nvPr>
        </p:nvSpPr>
        <p:spPr>
          <a:xfrm>
            <a:off x="4800600" y="3878775"/>
            <a:ext cx="238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6"/>
          <p:cNvSpPr txBox="1"/>
          <p:nvPr>
            <p:ph type="ctrTitle"/>
          </p:nvPr>
        </p:nvSpPr>
        <p:spPr>
          <a:xfrm>
            <a:off x="616500" y="2655200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86"/>
          <p:cNvSpPr txBox="1"/>
          <p:nvPr>
            <p:ph idx="1" type="subTitle"/>
          </p:nvPr>
        </p:nvSpPr>
        <p:spPr>
          <a:xfrm>
            <a:off x="625822" y="4090600"/>
            <a:ext cx="3812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7" name="Google Shape;17;p86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18" name="Google Shape;18;p86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9" name="Google Shape;19;p8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8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86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22" name="Google Shape;22;p8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8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" name="Google Shape;24;p86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25;p86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26" name="Google Shape;26;p8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8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86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29" name="Google Shape;29;p8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8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04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253" name="Google Shape;253;p104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254" name="Google Shape;254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104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257" name="Google Shape;257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104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p104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261" name="Google Shape;261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04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264" name="Google Shape;264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04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267" name="Google Shape;267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104"/>
            <p:cNvGrpSpPr/>
            <p:nvPr/>
          </p:nvGrpSpPr>
          <p:grpSpPr>
            <a:xfrm rot="8100000">
              <a:off x="7954153" y="2861061"/>
              <a:ext cx="3167166" cy="299397"/>
              <a:chOff x="-304800" y="4182975"/>
              <a:chExt cx="3167197" cy="299400"/>
            </a:xfrm>
          </p:grpSpPr>
          <p:sp>
            <p:nvSpPr>
              <p:cNvPr id="270" name="Google Shape;270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104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273" name="Google Shape;273;p10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0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104"/>
          <p:cNvSpPr txBox="1"/>
          <p:nvPr>
            <p:ph idx="1" type="subTitle"/>
          </p:nvPr>
        </p:nvSpPr>
        <p:spPr>
          <a:xfrm>
            <a:off x="833700" y="1455050"/>
            <a:ext cx="315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04"/>
          <p:cNvSpPr txBox="1"/>
          <p:nvPr>
            <p:ph idx="2" type="subTitle"/>
          </p:nvPr>
        </p:nvSpPr>
        <p:spPr>
          <a:xfrm>
            <a:off x="833700" y="1937499"/>
            <a:ext cx="25032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04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78" name="Google Shape;278;p104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279" name="Google Shape;279;p104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4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8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5"/>
          <p:cNvSpPr/>
          <p:nvPr/>
        </p:nvSpPr>
        <p:spPr>
          <a:xfrm>
            <a:off x="0" y="0"/>
            <a:ext cx="9144000" cy="26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5"/>
          <p:cNvSpPr txBox="1"/>
          <p:nvPr>
            <p:ph type="title"/>
          </p:nvPr>
        </p:nvSpPr>
        <p:spPr>
          <a:xfrm>
            <a:off x="-496649" y="-394675"/>
            <a:ext cx="27057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E0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105"/>
          <p:cNvSpPr txBox="1"/>
          <p:nvPr>
            <p:ph idx="2" type="title"/>
          </p:nvPr>
        </p:nvSpPr>
        <p:spPr>
          <a:xfrm>
            <a:off x="2123200" y="1592250"/>
            <a:ext cx="23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5" name="Google Shape;285;p105"/>
          <p:cNvGrpSpPr/>
          <p:nvPr/>
        </p:nvGrpSpPr>
        <p:grpSpPr>
          <a:xfrm rot="10800000">
            <a:off x="-1069131" y="3350374"/>
            <a:ext cx="3370994" cy="3371877"/>
            <a:chOff x="6949919" y="-1142700"/>
            <a:chExt cx="3370994" cy="3371877"/>
          </a:xfrm>
        </p:grpSpPr>
        <p:grpSp>
          <p:nvGrpSpPr>
            <p:cNvPr id="286" name="Google Shape;286;p105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287" name="Google Shape;287;p10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0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105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290" name="Google Shape;290;p10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0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105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5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105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295" name="Google Shape;295;p10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0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9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6"/>
          <p:cNvSpPr txBox="1"/>
          <p:nvPr>
            <p:ph type="title"/>
          </p:nvPr>
        </p:nvSpPr>
        <p:spPr>
          <a:xfrm>
            <a:off x="9112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106"/>
          <p:cNvSpPr txBox="1"/>
          <p:nvPr>
            <p:ph idx="1" type="subTitle"/>
          </p:nvPr>
        </p:nvSpPr>
        <p:spPr>
          <a:xfrm>
            <a:off x="8351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06"/>
          <p:cNvSpPr txBox="1"/>
          <p:nvPr>
            <p:ph idx="2" type="title"/>
          </p:nvPr>
        </p:nvSpPr>
        <p:spPr>
          <a:xfrm>
            <a:off x="35936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106"/>
          <p:cNvSpPr txBox="1"/>
          <p:nvPr>
            <p:ph idx="3" type="subTitle"/>
          </p:nvPr>
        </p:nvSpPr>
        <p:spPr>
          <a:xfrm>
            <a:off x="35175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06"/>
          <p:cNvSpPr txBox="1"/>
          <p:nvPr>
            <p:ph idx="4" type="title"/>
          </p:nvPr>
        </p:nvSpPr>
        <p:spPr>
          <a:xfrm>
            <a:off x="6276099" y="13362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106"/>
          <p:cNvSpPr txBox="1"/>
          <p:nvPr>
            <p:ph idx="5" type="subTitle"/>
          </p:nvPr>
        </p:nvSpPr>
        <p:spPr>
          <a:xfrm>
            <a:off x="6199900" y="196535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06"/>
          <p:cNvSpPr txBox="1"/>
          <p:nvPr>
            <p:ph idx="6" type="title"/>
          </p:nvPr>
        </p:nvSpPr>
        <p:spPr>
          <a:xfrm>
            <a:off x="9112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106"/>
          <p:cNvSpPr txBox="1"/>
          <p:nvPr>
            <p:ph idx="7" type="subTitle"/>
          </p:nvPr>
        </p:nvSpPr>
        <p:spPr>
          <a:xfrm>
            <a:off x="8351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06"/>
          <p:cNvSpPr txBox="1"/>
          <p:nvPr>
            <p:ph idx="8" type="title"/>
          </p:nvPr>
        </p:nvSpPr>
        <p:spPr>
          <a:xfrm>
            <a:off x="35936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106"/>
          <p:cNvSpPr txBox="1"/>
          <p:nvPr>
            <p:ph idx="9" type="subTitle"/>
          </p:nvPr>
        </p:nvSpPr>
        <p:spPr>
          <a:xfrm>
            <a:off x="35175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06"/>
          <p:cNvSpPr txBox="1"/>
          <p:nvPr>
            <p:ph idx="13" type="title"/>
          </p:nvPr>
        </p:nvSpPr>
        <p:spPr>
          <a:xfrm>
            <a:off x="6276099" y="307770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106"/>
          <p:cNvSpPr txBox="1"/>
          <p:nvPr>
            <p:ph idx="14" type="subTitle"/>
          </p:nvPr>
        </p:nvSpPr>
        <p:spPr>
          <a:xfrm>
            <a:off x="6199900" y="3706800"/>
            <a:ext cx="1966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0" name="Google Shape;310;p106"/>
          <p:cNvGrpSpPr/>
          <p:nvPr/>
        </p:nvGrpSpPr>
        <p:grpSpPr>
          <a:xfrm rot="10800000">
            <a:off x="7894801" y="572457"/>
            <a:ext cx="1253473" cy="328535"/>
            <a:chOff x="-8549" y="582500"/>
            <a:chExt cx="1253473" cy="328535"/>
          </a:xfrm>
        </p:grpSpPr>
        <p:sp>
          <p:nvSpPr>
            <p:cNvPr id="311" name="Google Shape;311;p106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6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06"/>
          <p:cNvSpPr txBox="1"/>
          <p:nvPr>
            <p:ph idx="15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solidFill>
          <a:schemeClr val="accent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7"/>
          <p:cNvSpPr txBox="1"/>
          <p:nvPr/>
        </p:nvSpPr>
        <p:spPr>
          <a:xfrm>
            <a:off x="5782325" y="2131175"/>
            <a:ext cx="26544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illustrations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0" i="0" lang="en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16" name="Google Shape;316;p107"/>
          <p:cNvSpPr/>
          <p:nvPr/>
        </p:nvSpPr>
        <p:spPr>
          <a:xfrm rot="5400000">
            <a:off x="49356" y="2000751"/>
            <a:ext cx="700391" cy="799097"/>
          </a:xfrm>
          <a:custGeom>
            <a:rect b="b" l="l" r="r" t="t"/>
            <a:pathLst>
              <a:path extrusionOk="0" h="63433" w="9696">
                <a:moveTo>
                  <a:pt x="0" y="0"/>
                </a:moveTo>
                <a:lnTo>
                  <a:pt x="0" y="63432"/>
                </a:lnTo>
                <a:lnTo>
                  <a:pt x="9695" y="63432"/>
                </a:lnTo>
                <a:lnTo>
                  <a:pt x="96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107"/>
          <p:cNvGrpSpPr/>
          <p:nvPr/>
        </p:nvGrpSpPr>
        <p:grpSpPr>
          <a:xfrm>
            <a:off x="6949919" y="-1142700"/>
            <a:ext cx="3064405" cy="2884648"/>
            <a:chOff x="6949919" y="-1142700"/>
            <a:chExt cx="3064405" cy="2884648"/>
          </a:xfrm>
        </p:grpSpPr>
        <p:grpSp>
          <p:nvGrpSpPr>
            <p:cNvPr id="318" name="Google Shape;318;p107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19" name="Google Shape;319;p10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0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107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22" name="Google Shape;322;p10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0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4" name="Google Shape;324;p107"/>
            <p:cNvSpPr/>
            <p:nvPr/>
          </p:nvSpPr>
          <p:spPr>
            <a:xfrm rot="8100000">
              <a:off x="7486612" y="610134"/>
              <a:ext cx="2478126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07"/>
          <p:cNvSpPr txBox="1"/>
          <p:nvPr>
            <p:ph type="ctrTitle"/>
          </p:nvPr>
        </p:nvSpPr>
        <p:spPr>
          <a:xfrm>
            <a:off x="965350" y="2038350"/>
            <a:ext cx="2731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07"/>
          <p:cNvSpPr txBox="1"/>
          <p:nvPr>
            <p:ph idx="1" type="subTitle"/>
          </p:nvPr>
        </p:nvSpPr>
        <p:spPr>
          <a:xfrm>
            <a:off x="965350" y="3288400"/>
            <a:ext cx="2731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7" name="Google Shape;327;p107"/>
          <p:cNvSpPr txBox="1"/>
          <p:nvPr>
            <p:ph idx="2" type="subTitle"/>
          </p:nvPr>
        </p:nvSpPr>
        <p:spPr>
          <a:xfrm>
            <a:off x="965350" y="3806152"/>
            <a:ext cx="2586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bg>
      <p:bgPr>
        <a:solidFill>
          <a:schemeClr val="l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3"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12"/>
          <p:cNvGrpSpPr/>
          <p:nvPr/>
        </p:nvGrpSpPr>
        <p:grpSpPr>
          <a:xfrm>
            <a:off x="-1491518" y="-434710"/>
            <a:ext cx="3370992" cy="3912150"/>
            <a:chOff x="-1491518" y="2460890"/>
            <a:chExt cx="3370992" cy="3912150"/>
          </a:xfrm>
        </p:grpSpPr>
        <p:grpSp>
          <p:nvGrpSpPr>
            <p:cNvPr id="332" name="Google Shape;332;p112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33" name="Google Shape;333;p11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112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36" name="Google Shape;336;p11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8" name="Google Shape;338;p112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112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340" name="Google Shape;340;p11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12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343" name="Google Shape;343;p11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4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13"/>
          <p:cNvGrpSpPr/>
          <p:nvPr/>
        </p:nvGrpSpPr>
        <p:grpSpPr>
          <a:xfrm rot="10800000">
            <a:off x="-1069131" y="3350374"/>
            <a:ext cx="3370994" cy="3371877"/>
            <a:chOff x="6949919" y="-1142700"/>
            <a:chExt cx="3370994" cy="3371877"/>
          </a:xfrm>
        </p:grpSpPr>
        <p:grpSp>
          <p:nvGrpSpPr>
            <p:cNvPr id="347" name="Google Shape;347;p113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48" name="Google Shape;348;p1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113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51" name="Google Shape;351;p1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" name="Google Shape;353;p113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3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113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56" name="Google Shape;356;p1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5">
    <p:bg>
      <p:bgPr>
        <a:solidFill>
          <a:schemeClr val="accent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14"/>
          <p:cNvGrpSpPr/>
          <p:nvPr/>
        </p:nvGrpSpPr>
        <p:grpSpPr>
          <a:xfrm>
            <a:off x="7633122" y="1542424"/>
            <a:ext cx="3064404" cy="3371877"/>
            <a:chOff x="7709322" y="1333606"/>
            <a:chExt cx="3064404" cy="3371877"/>
          </a:xfrm>
        </p:grpSpPr>
        <p:grpSp>
          <p:nvGrpSpPr>
            <p:cNvPr id="360" name="Google Shape;360;p114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361" name="Google Shape;361;p11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14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364" name="Google Shape;364;p11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114"/>
            <p:cNvGrpSpPr/>
            <p:nvPr/>
          </p:nvGrpSpPr>
          <p:grpSpPr>
            <a:xfrm rot="8100000">
              <a:off x="7964528" y="3330170"/>
              <a:ext cx="3167166" cy="299397"/>
              <a:chOff x="-304800" y="4182975"/>
              <a:chExt cx="3167197" cy="299400"/>
            </a:xfrm>
          </p:grpSpPr>
          <p:sp>
            <p:nvSpPr>
              <p:cNvPr id="367" name="Google Shape;367;p11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114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370" name="Google Shape;370;p114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71" name="Google Shape;371;p11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114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74" name="Google Shape;374;p114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4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6"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15"/>
          <p:cNvGrpSpPr/>
          <p:nvPr/>
        </p:nvGrpSpPr>
        <p:grpSpPr>
          <a:xfrm>
            <a:off x="6949919" y="-1142700"/>
            <a:ext cx="3370994" cy="3371877"/>
            <a:chOff x="6949919" y="-1142700"/>
            <a:chExt cx="3370994" cy="3371877"/>
          </a:xfrm>
        </p:grpSpPr>
        <p:grpSp>
          <p:nvGrpSpPr>
            <p:cNvPr id="378" name="Google Shape;378;p115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79" name="Google Shape;379;p11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1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115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82" name="Google Shape;382;p11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1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115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5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115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87" name="Google Shape;387;p11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1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/>
          <p:nvPr>
            <p:ph idx="1" type="body"/>
          </p:nvPr>
        </p:nvSpPr>
        <p:spPr>
          <a:xfrm>
            <a:off x="671750" y="1225850"/>
            <a:ext cx="77040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grpSp>
        <p:nvGrpSpPr>
          <p:cNvPr id="33" name="Google Shape;33;p87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34" name="Google Shape;34;p87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7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87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1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16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391" name="Google Shape;391;p116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92" name="Google Shape;392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6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95" name="Google Shape;395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116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116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399" name="Google Shape;399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16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402" name="Google Shape;402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16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405" name="Google Shape;405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116"/>
            <p:cNvGrpSpPr/>
            <p:nvPr/>
          </p:nvGrpSpPr>
          <p:grpSpPr>
            <a:xfrm rot="8100000">
              <a:off x="7954153" y="2861061"/>
              <a:ext cx="3167166" cy="299397"/>
              <a:chOff x="-304800" y="4182975"/>
              <a:chExt cx="3167197" cy="299400"/>
            </a:xfrm>
          </p:grpSpPr>
          <p:sp>
            <p:nvSpPr>
              <p:cNvPr id="408" name="Google Shape;408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16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411" name="Google Shape;411;p11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1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8"/>
          <p:cNvSpPr txBox="1"/>
          <p:nvPr>
            <p:ph type="title"/>
          </p:nvPr>
        </p:nvSpPr>
        <p:spPr>
          <a:xfrm>
            <a:off x="965350" y="1569350"/>
            <a:ext cx="49110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9" name="Google Shape;39;p88"/>
          <p:cNvGrpSpPr/>
          <p:nvPr/>
        </p:nvGrpSpPr>
        <p:grpSpPr>
          <a:xfrm>
            <a:off x="6949919" y="-1142700"/>
            <a:ext cx="3813433" cy="5379074"/>
            <a:chOff x="6949919" y="-1142700"/>
            <a:chExt cx="3813433" cy="5379074"/>
          </a:xfrm>
        </p:grpSpPr>
        <p:grpSp>
          <p:nvGrpSpPr>
            <p:cNvPr id="40" name="Google Shape;40;p88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41" name="Google Shape;41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88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44" name="Google Shape;44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Google Shape;46;p88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88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48" name="Google Shape;48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88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51" name="Google Shape;51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88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54" name="Google Shape;54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88"/>
            <p:cNvGrpSpPr/>
            <p:nvPr/>
          </p:nvGrpSpPr>
          <p:grpSpPr>
            <a:xfrm rot="8100000">
              <a:off x="7954153" y="2861061"/>
              <a:ext cx="3167166" cy="299397"/>
              <a:chOff x="-304800" y="4182975"/>
              <a:chExt cx="3167197" cy="299400"/>
            </a:xfrm>
          </p:grpSpPr>
          <p:sp>
            <p:nvSpPr>
              <p:cNvPr id="57" name="Google Shape;57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88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60" name="Google Shape;60;p8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8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" name="Google Shape;62;p88"/>
          <p:cNvSpPr txBox="1"/>
          <p:nvPr>
            <p:ph idx="1" type="subTitle"/>
          </p:nvPr>
        </p:nvSpPr>
        <p:spPr>
          <a:xfrm>
            <a:off x="965350" y="3200475"/>
            <a:ext cx="4703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88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/>
          <p:nvPr>
            <p:ph idx="1" type="subTitle"/>
          </p:nvPr>
        </p:nvSpPr>
        <p:spPr>
          <a:xfrm>
            <a:off x="6298796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0"/>
          <p:cNvSpPr txBox="1"/>
          <p:nvPr>
            <p:ph idx="2" type="subTitle"/>
          </p:nvPr>
        </p:nvSpPr>
        <p:spPr>
          <a:xfrm>
            <a:off x="3524184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0"/>
          <p:cNvSpPr txBox="1"/>
          <p:nvPr>
            <p:ph idx="3" type="subTitle"/>
          </p:nvPr>
        </p:nvSpPr>
        <p:spPr>
          <a:xfrm>
            <a:off x="797825" y="3714346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0"/>
          <p:cNvSpPr txBox="1"/>
          <p:nvPr>
            <p:ph idx="4" type="subTitle"/>
          </p:nvPr>
        </p:nvSpPr>
        <p:spPr>
          <a:xfrm>
            <a:off x="3524177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0"/>
          <p:cNvSpPr txBox="1"/>
          <p:nvPr>
            <p:ph idx="5" type="subTitle"/>
          </p:nvPr>
        </p:nvSpPr>
        <p:spPr>
          <a:xfrm>
            <a:off x="797825" y="1965375"/>
            <a:ext cx="2176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90"/>
          <p:cNvSpPr txBox="1"/>
          <p:nvPr>
            <p:ph type="title"/>
          </p:nvPr>
        </p:nvSpPr>
        <p:spPr>
          <a:xfrm>
            <a:off x="6402943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90"/>
          <p:cNvSpPr txBox="1"/>
          <p:nvPr>
            <p:ph idx="6" type="subTitle"/>
          </p:nvPr>
        </p:nvSpPr>
        <p:spPr>
          <a:xfrm>
            <a:off x="6298789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90"/>
          <p:cNvSpPr txBox="1"/>
          <p:nvPr>
            <p:ph idx="7" type="title"/>
          </p:nvPr>
        </p:nvSpPr>
        <p:spPr>
          <a:xfrm>
            <a:off x="3628335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0"/>
          <p:cNvSpPr txBox="1"/>
          <p:nvPr>
            <p:ph idx="8" type="subTitle"/>
          </p:nvPr>
        </p:nvSpPr>
        <p:spPr>
          <a:xfrm>
            <a:off x="3524182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90"/>
          <p:cNvSpPr txBox="1"/>
          <p:nvPr>
            <p:ph idx="9" type="title"/>
          </p:nvPr>
        </p:nvSpPr>
        <p:spPr>
          <a:xfrm>
            <a:off x="911299" y="3161443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90"/>
          <p:cNvSpPr txBox="1"/>
          <p:nvPr>
            <p:ph idx="13" type="subTitle"/>
          </p:nvPr>
        </p:nvSpPr>
        <p:spPr>
          <a:xfrm>
            <a:off x="797828" y="4115229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90"/>
          <p:cNvSpPr txBox="1"/>
          <p:nvPr>
            <p:ph idx="14" type="title"/>
          </p:nvPr>
        </p:nvSpPr>
        <p:spPr>
          <a:xfrm>
            <a:off x="3628335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0"/>
          <p:cNvSpPr txBox="1"/>
          <p:nvPr>
            <p:ph idx="15" type="subTitle"/>
          </p:nvPr>
        </p:nvSpPr>
        <p:spPr>
          <a:xfrm>
            <a:off x="3524182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90"/>
          <p:cNvSpPr txBox="1"/>
          <p:nvPr>
            <p:ph idx="16" type="title"/>
          </p:nvPr>
        </p:nvSpPr>
        <p:spPr>
          <a:xfrm>
            <a:off x="911299" y="1412450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0"/>
          <p:cNvSpPr txBox="1"/>
          <p:nvPr>
            <p:ph idx="17" type="subTitle"/>
          </p:nvPr>
        </p:nvSpPr>
        <p:spPr>
          <a:xfrm>
            <a:off x="797828" y="2366236"/>
            <a:ext cx="2176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81" name="Google Shape;81;p90"/>
          <p:cNvGrpSpPr/>
          <p:nvPr/>
        </p:nvGrpSpPr>
        <p:grpSpPr>
          <a:xfrm>
            <a:off x="6949919" y="-1142700"/>
            <a:ext cx="3370994" cy="3371877"/>
            <a:chOff x="6949919" y="-1142700"/>
            <a:chExt cx="3370994" cy="3371877"/>
          </a:xfrm>
        </p:grpSpPr>
        <p:grpSp>
          <p:nvGrpSpPr>
            <p:cNvPr id="82" name="Google Shape;82;p90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83" name="Google Shape;83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90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86" name="Google Shape;86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p90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0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90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91" name="Google Shape;91;p9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9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90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94" name="Google Shape;94;p90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0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90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1"/>
          <p:cNvSpPr/>
          <p:nvPr/>
        </p:nvSpPr>
        <p:spPr>
          <a:xfrm>
            <a:off x="2354850" y="0"/>
            <a:ext cx="6789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1"/>
          <p:cNvSpPr txBox="1"/>
          <p:nvPr>
            <p:ph type="title"/>
          </p:nvPr>
        </p:nvSpPr>
        <p:spPr>
          <a:xfrm>
            <a:off x="2352225" y="4068275"/>
            <a:ext cx="3457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0" name="Google Shape;100;p91"/>
          <p:cNvGrpSpPr/>
          <p:nvPr/>
        </p:nvGrpSpPr>
        <p:grpSpPr>
          <a:xfrm rot="8100000">
            <a:off x="4167726" y="152417"/>
            <a:ext cx="3167166" cy="299397"/>
            <a:chOff x="-304800" y="4182975"/>
            <a:chExt cx="3167197" cy="299400"/>
          </a:xfrm>
        </p:grpSpPr>
        <p:sp>
          <p:nvSpPr>
            <p:cNvPr id="101" name="Google Shape;101;p91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1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91"/>
          <p:cNvGrpSpPr/>
          <p:nvPr/>
        </p:nvGrpSpPr>
        <p:grpSpPr>
          <a:xfrm rot="8100000">
            <a:off x="4780901" y="152417"/>
            <a:ext cx="3167166" cy="299397"/>
            <a:chOff x="-304800" y="4182975"/>
            <a:chExt cx="3167197" cy="299400"/>
          </a:xfrm>
        </p:grpSpPr>
        <p:sp>
          <p:nvSpPr>
            <p:cNvPr id="104" name="Google Shape;104;p91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1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91"/>
          <p:cNvSpPr txBox="1"/>
          <p:nvPr>
            <p:ph idx="2" type="title"/>
          </p:nvPr>
        </p:nvSpPr>
        <p:spPr>
          <a:xfrm>
            <a:off x="2428425" y="1500475"/>
            <a:ext cx="26112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0"/>
              <a:buNone/>
              <a:defRPr sz="30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0"/>
              <a:buNone/>
              <a:defRPr sz="30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92"/>
          <p:cNvGrpSpPr/>
          <p:nvPr/>
        </p:nvGrpSpPr>
        <p:grpSpPr>
          <a:xfrm>
            <a:off x="6949919" y="-1142700"/>
            <a:ext cx="3370994" cy="3371877"/>
            <a:chOff x="6949919" y="-1142700"/>
            <a:chExt cx="3370994" cy="3371877"/>
          </a:xfrm>
        </p:grpSpPr>
        <p:grpSp>
          <p:nvGrpSpPr>
            <p:cNvPr id="109" name="Google Shape;109;p92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10" name="Google Shape;110;p9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92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13" name="Google Shape;113;p9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9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p92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2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92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18" name="Google Shape;118;p9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9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" name="Google Shape;120;p92"/>
          <p:cNvSpPr txBox="1"/>
          <p:nvPr>
            <p:ph idx="1" type="subTitle"/>
          </p:nvPr>
        </p:nvSpPr>
        <p:spPr>
          <a:xfrm>
            <a:off x="797825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1" name="Google Shape;121;p92"/>
          <p:cNvSpPr txBox="1"/>
          <p:nvPr>
            <p:ph idx="2" type="subTitle"/>
          </p:nvPr>
        </p:nvSpPr>
        <p:spPr>
          <a:xfrm>
            <a:off x="797825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92"/>
          <p:cNvSpPr txBox="1"/>
          <p:nvPr>
            <p:ph idx="3" type="subTitle"/>
          </p:nvPr>
        </p:nvSpPr>
        <p:spPr>
          <a:xfrm>
            <a:off x="4399200" y="3107625"/>
            <a:ext cx="243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3" name="Google Shape;123;p92"/>
          <p:cNvSpPr txBox="1"/>
          <p:nvPr>
            <p:ph idx="4" type="subTitle"/>
          </p:nvPr>
        </p:nvSpPr>
        <p:spPr>
          <a:xfrm>
            <a:off x="4399200" y="3535929"/>
            <a:ext cx="2503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92"/>
          <p:cNvSpPr txBox="1"/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5" name="Google Shape;125;p92"/>
          <p:cNvGrpSpPr/>
          <p:nvPr/>
        </p:nvGrpSpPr>
        <p:grpSpPr>
          <a:xfrm>
            <a:off x="-4274" y="572458"/>
            <a:ext cx="1253473" cy="328535"/>
            <a:chOff x="-8549" y="582500"/>
            <a:chExt cx="1253473" cy="328535"/>
          </a:xfrm>
        </p:grpSpPr>
        <p:sp>
          <p:nvSpPr>
            <p:cNvPr id="126" name="Google Shape;126;p92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2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3"/>
          <p:cNvGrpSpPr/>
          <p:nvPr/>
        </p:nvGrpSpPr>
        <p:grpSpPr>
          <a:xfrm>
            <a:off x="-1491518" y="105563"/>
            <a:ext cx="3064405" cy="2451230"/>
            <a:chOff x="-1491518" y="3001163"/>
            <a:chExt cx="3064405" cy="2451230"/>
          </a:xfrm>
        </p:grpSpPr>
        <p:grpSp>
          <p:nvGrpSpPr>
            <p:cNvPr id="130" name="Google Shape;130;p93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1" name="Google Shape;131;p9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93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34" name="Google Shape;134;p9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93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7" name="Google Shape;137;p93"/>
          <p:cNvGrpSpPr/>
          <p:nvPr/>
        </p:nvGrpSpPr>
        <p:grpSpPr>
          <a:xfrm rot="10800000">
            <a:off x="7894801" y="572457"/>
            <a:ext cx="1253473" cy="328535"/>
            <a:chOff x="-8549" y="582500"/>
            <a:chExt cx="1253473" cy="328535"/>
          </a:xfrm>
        </p:grpSpPr>
        <p:sp>
          <p:nvSpPr>
            <p:cNvPr id="138" name="Google Shape;138;p93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3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rect b="b" l="l" r="r" t="t"/>
              <a:pathLst>
                <a:path extrusionOk="0" h="63433" w="9696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4"/>
          <p:cNvSpPr txBox="1"/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84"/>
          <p:cNvSpPr txBox="1"/>
          <p:nvPr>
            <p:ph idx="1" type="body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●"/>
              <a:defRPr b="0" i="0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"/>
          <p:cNvSpPr/>
          <p:nvPr/>
        </p:nvSpPr>
        <p:spPr>
          <a:xfrm>
            <a:off x="0" y="129099"/>
            <a:ext cx="9143999" cy="4257554"/>
          </a:xfrm>
          <a:prstGeom prst="rect">
            <a:avLst/>
          </a:prstGeom>
          <a:solidFill>
            <a:srgbClr val="F8F8F8"/>
          </a:solidFill>
          <a:ln cap="flat" cmpd="sng" w="25400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4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-1480" y="125336"/>
            <a:ext cx="9143999" cy="4265081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64275" lIns="80350" spcFirstLastPara="1" rIns="80350" wrap="square" tIns="6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0" i="0" lang="en" sz="1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br>
              <a:rPr b="0" i="0" lang="en" sz="13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"/>
          <p:cNvSpPr/>
          <p:nvPr/>
        </p:nvSpPr>
        <p:spPr>
          <a:xfrm>
            <a:off x="0" y="-58797"/>
            <a:ext cx="9144000" cy="1962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4275" lIns="80350" spcFirstLastPara="1" rIns="80350" wrap="square" tIns="6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24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"/>
          <p:cNvSpPr txBox="1"/>
          <p:nvPr>
            <p:ph type="title"/>
          </p:nvPr>
        </p:nvSpPr>
        <p:spPr>
          <a:xfrm>
            <a:off x="-1481" y="125336"/>
            <a:ext cx="9145481" cy="428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РЕСПУБЛИКИ БЕЛАРУСЬ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Учреждения образования «БЕЛОРУССКИЙ ГОСУДАРСТВЕННЫЙ 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ТЕХНОЛОГИЧЕСКИЙ УНИВЕРСИТЕТ»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информационных технологий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программной инженерии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 дипломного проекта: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Мобильное приложение «Персональный финансовый менеджер»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Дипломник: Пилик Семен Игоревич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Руководитель: доцент Шиман Дмитрий Васильевич				     	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1"/>
          <p:cNvSpPr/>
          <p:nvPr/>
        </p:nvSpPr>
        <p:spPr>
          <a:xfrm>
            <a:off x="-1480" y="4386727"/>
            <a:ext cx="9145480" cy="756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3975" lIns="67475" spcFirstLastPara="1" rIns="674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Минск 2020</a:t>
            </a:r>
            <a:endParaRPr b="0" i="0" sz="14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245" y="4441099"/>
            <a:ext cx="605504" cy="67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f40bf2c42_0_59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Архитектура приложения</a:t>
            </a:r>
            <a:endParaRPr/>
          </a:p>
        </p:txBody>
      </p:sp>
      <p:sp>
        <p:nvSpPr>
          <p:cNvPr id="755" name="Google Shape;755;gdf40bf2c42_0_59"/>
          <p:cNvSpPr/>
          <p:nvPr/>
        </p:nvSpPr>
        <p:spPr>
          <a:xfrm>
            <a:off x="0" y="481750"/>
            <a:ext cx="1296900" cy="5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gdf40bf2c4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25" y="555875"/>
            <a:ext cx="7315351" cy="45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df40bf2c42_0_59"/>
          <p:cNvSpPr txBox="1"/>
          <p:nvPr>
            <p:ph type="title"/>
          </p:nvPr>
        </p:nvSpPr>
        <p:spPr>
          <a:xfrm>
            <a:off x="0" y="530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Шаблоны пользовательского интерфейса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gdf40bf2c4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900" y="267275"/>
            <a:ext cx="7282923" cy="45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gdf40bf2c42_0_31"/>
          <p:cNvSpPr txBox="1"/>
          <p:nvPr>
            <p:ph type="title"/>
          </p:nvPr>
        </p:nvSpPr>
        <p:spPr>
          <a:xfrm>
            <a:off x="1384650" y="309425"/>
            <a:ext cx="37518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Физическая 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/>
              <a:t>база данных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gdf40bf2c42_0_117"/>
          <p:cNvGrpSpPr/>
          <p:nvPr/>
        </p:nvGrpSpPr>
        <p:grpSpPr>
          <a:xfrm>
            <a:off x="1264401" y="625119"/>
            <a:ext cx="6241374" cy="3723051"/>
            <a:chOff x="2114021" y="1193833"/>
            <a:chExt cx="4303802" cy="2567267"/>
          </a:xfrm>
        </p:grpSpPr>
        <p:sp>
          <p:nvSpPr>
            <p:cNvPr id="769" name="Google Shape;769;gdf40bf2c42_0_117"/>
            <p:cNvSpPr/>
            <p:nvPr/>
          </p:nvSpPr>
          <p:spPr>
            <a:xfrm>
              <a:off x="2114021" y="1201521"/>
              <a:ext cx="4264050" cy="2550621"/>
            </a:xfrm>
            <a:custGeom>
              <a:rect b="b" l="l" r="r" t="t"/>
              <a:pathLst>
                <a:path extrusionOk="0" h="66349" w="110913">
                  <a:moveTo>
                    <a:pt x="4937" y="1"/>
                  </a:moveTo>
                  <a:cubicBezTo>
                    <a:pt x="2202" y="1"/>
                    <a:pt x="0" y="2269"/>
                    <a:pt x="67" y="5004"/>
                  </a:cubicBezTo>
                  <a:lnTo>
                    <a:pt x="1368" y="61345"/>
                  </a:lnTo>
                  <a:cubicBezTo>
                    <a:pt x="1468" y="64113"/>
                    <a:pt x="3703" y="66348"/>
                    <a:pt x="6505" y="66348"/>
                  </a:cubicBezTo>
                  <a:lnTo>
                    <a:pt x="105943" y="66348"/>
                  </a:lnTo>
                  <a:cubicBezTo>
                    <a:pt x="108711" y="66348"/>
                    <a:pt x="110913" y="64113"/>
                    <a:pt x="110846" y="61345"/>
                  </a:cubicBezTo>
                  <a:lnTo>
                    <a:pt x="109545" y="5004"/>
                  </a:lnTo>
                  <a:cubicBezTo>
                    <a:pt x="109445" y="2236"/>
                    <a:pt x="107177" y="34"/>
                    <a:pt x="104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df40bf2c42_0_117"/>
            <p:cNvSpPr/>
            <p:nvPr/>
          </p:nvSpPr>
          <p:spPr>
            <a:xfrm>
              <a:off x="2146084" y="1201521"/>
              <a:ext cx="4264050" cy="2550621"/>
            </a:xfrm>
            <a:custGeom>
              <a:rect b="b" l="l" r="r" t="t"/>
              <a:pathLst>
                <a:path extrusionOk="0" h="66349" w="110913">
                  <a:moveTo>
                    <a:pt x="4937" y="1"/>
                  </a:moveTo>
                  <a:cubicBezTo>
                    <a:pt x="2202" y="1"/>
                    <a:pt x="0" y="2269"/>
                    <a:pt x="67" y="5004"/>
                  </a:cubicBezTo>
                  <a:lnTo>
                    <a:pt x="1368" y="61345"/>
                  </a:lnTo>
                  <a:cubicBezTo>
                    <a:pt x="1468" y="64113"/>
                    <a:pt x="3703" y="66348"/>
                    <a:pt x="6505" y="66348"/>
                  </a:cubicBezTo>
                  <a:lnTo>
                    <a:pt x="105942" y="66348"/>
                  </a:lnTo>
                  <a:cubicBezTo>
                    <a:pt x="108711" y="66348"/>
                    <a:pt x="110913" y="64113"/>
                    <a:pt x="110846" y="61345"/>
                  </a:cubicBezTo>
                  <a:lnTo>
                    <a:pt x="109545" y="5004"/>
                  </a:lnTo>
                  <a:cubicBezTo>
                    <a:pt x="109445" y="2236"/>
                    <a:pt x="107177" y="34"/>
                    <a:pt x="104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df40bf2c42_0_117"/>
            <p:cNvSpPr/>
            <p:nvPr/>
          </p:nvSpPr>
          <p:spPr>
            <a:xfrm>
              <a:off x="2137088" y="1193833"/>
              <a:ext cx="4280735" cy="2567267"/>
            </a:xfrm>
            <a:custGeom>
              <a:rect b="b" l="l" r="r" t="t"/>
              <a:pathLst>
                <a:path extrusionOk="0" h="66782" w="111347">
                  <a:moveTo>
                    <a:pt x="5111" y="434"/>
                  </a:moveTo>
                  <a:cubicBezTo>
                    <a:pt x="5131" y="434"/>
                    <a:pt x="5151" y="434"/>
                    <a:pt x="5171" y="434"/>
                  </a:cubicBezTo>
                  <a:lnTo>
                    <a:pt x="104642" y="434"/>
                  </a:lnTo>
                  <a:cubicBezTo>
                    <a:pt x="107311" y="434"/>
                    <a:pt x="109479" y="2569"/>
                    <a:pt x="109579" y="5238"/>
                  </a:cubicBezTo>
                  <a:lnTo>
                    <a:pt x="110880" y="61578"/>
                  </a:lnTo>
                  <a:cubicBezTo>
                    <a:pt x="110947" y="64180"/>
                    <a:pt x="108812" y="66348"/>
                    <a:pt x="106176" y="66348"/>
                  </a:cubicBezTo>
                  <a:lnTo>
                    <a:pt x="6739" y="66348"/>
                  </a:lnTo>
                  <a:cubicBezTo>
                    <a:pt x="4070" y="66348"/>
                    <a:pt x="1902" y="64213"/>
                    <a:pt x="1835" y="61545"/>
                  </a:cubicBezTo>
                  <a:lnTo>
                    <a:pt x="501" y="5204"/>
                  </a:lnTo>
                  <a:cubicBezTo>
                    <a:pt x="435" y="2589"/>
                    <a:pt x="2504" y="434"/>
                    <a:pt x="5111" y="434"/>
                  </a:cubicBezTo>
                  <a:close/>
                  <a:moveTo>
                    <a:pt x="5171" y="1"/>
                  </a:moveTo>
                  <a:cubicBezTo>
                    <a:pt x="2302" y="1"/>
                    <a:pt x="1" y="2369"/>
                    <a:pt x="101" y="5238"/>
                  </a:cubicBezTo>
                  <a:lnTo>
                    <a:pt x="1402" y="61578"/>
                  </a:lnTo>
                  <a:cubicBezTo>
                    <a:pt x="1502" y="64447"/>
                    <a:pt x="3837" y="66748"/>
                    <a:pt x="6739" y="66782"/>
                  </a:cubicBezTo>
                  <a:lnTo>
                    <a:pt x="106176" y="66782"/>
                  </a:lnTo>
                  <a:cubicBezTo>
                    <a:pt x="109045" y="66782"/>
                    <a:pt x="111347" y="64413"/>
                    <a:pt x="111280" y="61545"/>
                  </a:cubicBezTo>
                  <a:lnTo>
                    <a:pt x="109979" y="5204"/>
                  </a:lnTo>
                  <a:cubicBezTo>
                    <a:pt x="109912" y="2336"/>
                    <a:pt x="107544" y="34"/>
                    <a:pt x="104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gdf40bf2c42_0_117"/>
          <p:cNvGrpSpPr/>
          <p:nvPr/>
        </p:nvGrpSpPr>
        <p:grpSpPr>
          <a:xfrm>
            <a:off x="6727088" y="771411"/>
            <a:ext cx="2206072" cy="4540431"/>
            <a:chOff x="5189806" y="1297669"/>
            <a:chExt cx="1521219" cy="3130900"/>
          </a:xfrm>
        </p:grpSpPr>
        <p:sp>
          <p:nvSpPr>
            <p:cNvPr id="773" name="Google Shape;773;gdf40bf2c42_0_117"/>
            <p:cNvSpPr/>
            <p:nvPr/>
          </p:nvSpPr>
          <p:spPr>
            <a:xfrm>
              <a:off x="5655250" y="1297669"/>
              <a:ext cx="401975" cy="366550"/>
            </a:xfrm>
            <a:custGeom>
              <a:rect b="b" l="l" r="r" t="t"/>
              <a:pathLst>
                <a:path extrusionOk="0" h="14662" w="16079">
                  <a:moveTo>
                    <a:pt x="9559" y="1"/>
                  </a:moveTo>
                  <a:cubicBezTo>
                    <a:pt x="7727" y="1"/>
                    <a:pt x="5316" y="876"/>
                    <a:pt x="4303" y="5082"/>
                  </a:cubicBezTo>
                  <a:cubicBezTo>
                    <a:pt x="2936" y="10920"/>
                    <a:pt x="0" y="13088"/>
                    <a:pt x="0" y="13088"/>
                  </a:cubicBezTo>
                  <a:cubicBezTo>
                    <a:pt x="0" y="13088"/>
                    <a:pt x="4087" y="14662"/>
                    <a:pt x="8554" y="14662"/>
                  </a:cubicBezTo>
                  <a:cubicBezTo>
                    <a:pt x="11182" y="14662"/>
                    <a:pt x="13941" y="14117"/>
                    <a:pt x="16079" y="12388"/>
                  </a:cubicBezTo>
                  <a:lnTo>
                    <a:pt x="11876" y="446"/>
                  </a:lnTo>
                  <a:cubicBezTo>
                    <a:pt x="11876" y="446"/>
                    <a:pt x="10864" y="1"/>
                    <a:pt x="9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df40bf2c42_0_117"/>
            <p:cNvSpPr/>
            <p:nvPr/>
          </p:nvSpPr>
          <p:spPr>
            <a:xfrm>
              <a:off x="5317500" y="1883369"/>
              <a:ext cx="464525" cy="361750"/>
            </a:xfrm>
            <a:custGeom>
              <a:rect b="b" l="l" r="r" t="t"/>
              <a:pathLst>
                <a:path extrusionOk="0" h="14470" w="18581">
                  <a:moveTo>
                    <a:pt x="15078" y="1"/>
                  </a:moveTo>
                  <a:cubicBezTo>
                    <a:pt x="14911" y="435"/>
                    <a:pt x="14711" y="902"/>
                    <a:pt x="14511" y="1369"/>
                  </a:cubicBezTo>
                  <a:cubicBezTo>
                    <a:pt x="14311" y="1836"/>
                    <a:pt x="14077" y="2303"/>
                    <a:pt x="13844" y="2770"/>
                  </a:cubicBezTo>
                  <a:cubicBezTo>
                    <a:pt x="13410" y="3704"/>
                    <a:pt x="12943" y="4604"/>
                    <a:pt x="12476" y="5505"/>
                  </a:cubicBezTo>
                  <a:cubicBezTo>
                    <a:pt x="11476" y="7306"/>
                    <a:pt x="10375" y="9007"/>
                    <a:pt x="9174" y="10642"/>
                  </a:cubicBezTo>
                  <a:lnTo>
                    <a:pt x="8940" y="10942"/>
                  </a:lnTo>
                  <a:cubicBezTo>
                    <a:pt x="8885" y="11025"/>
                    <a:pt x="8830" y="11130"/>
                    <a:pt x="8794" y="11164"/>
                  </a:cubicBezTo>
                  <a:lnTo>
                    <a:pt x="8794" y="11164"/>
                  </a:lnTo>
                  <a:cubicBezTo>
                    <a:pt x="8790" y="11162"/>
                    <a:pt x="8786" y="11161"/>
                    <a:pt x="8784" y="11161"/>
                  </a:cubicBezTo>
                  <a:cubicBezTo>
                    <a:pt x="8774" y="11161"/>
                    <a:pt x="8774" y="11176"/>
                    <a:pt x="8774" y="11176"/>
                  </a:cubicBezTo>
                  <a:cubicBezTo>
                    <a:pt x="8779" y="11176"/>
                    <a:pt x="8786" y="11172"/>
                    <a:pt x="8794" y="11164"/>
                  </a:cubicBezTo>
                  <a:lnTo>
                    <a:pt x="8794" y="11164"/>
                  </a:lnTo>
                  <a:cubicBezTo>
                    <a:pt x="8797" y="11167"/>
                    <a:pt x="8802" y="11170"/>
                    <a:pt x="8807" y="11176"/>
                  </a:cubicBezTo>
                  <a:cubicBezTo>
                    <a:pt x="8840" y="11176"/>
                    <a:pt x="8799" y="11192"/>
                    <a:pt x="8707" y="11192"/>
                  </a:cubicBezTo>
                  <a:cubicBezTo>
                    <a:pt x="8615" y="11192"/>
                    <a:pt x="8473" y="11176"/>
                    <a:pt x="8307" y="11109"/>
                  </a:cubicBezTo>
                  <a:cubicBezTo>
                    <a:pt x="7473" y="10809"/>
                    <a:pt x="6706" y="10342"/>
                    <a:pt x="6005" y="9775"/>
                  </a:cubicBezTo>
                  <a:cubicBezTo>
                    <a:pt x="4404" y="8507"/>
                    <a:pt x="2903" y="7106"/>
                    <a:pt x="1468" y="5605"/>
                  </a:cubicBezTo>
                  <a:lnTo>
                    <a:pt x="1" y="6706"/>
                  </a:lnTo>
                  <a:cubicBezTo>
                    <a:pt x="1168" y="8607"/>
                    <a:pt x="2569" y="10375"/>
                    <a:pt x="4137" y="11943"/>
                  </a:cubicBezTo>
                  <a:cubicBezTo>
                    <a:pt x="4571" y="12343"/>
                    <a:pt x="5004" y="12743"/>
                    <a:pt x="5505" y="13077"/>
                  </a:cubicBezTo>
                  <a:cubicBezTo>
                    <a:pt x="6005" y="13477"/>
                    <a:pt x="6572" y="13844"/>
                    <a:pt x="7173" y="14078"/>
                  </a:cubicBezTo>
                  <a:cubicBezTo>
                    <a:pt x="7506" y="14244"/>
                    <a:pt x="7906" y="14378"/>
                    <a:pt x="8307" y="14411"/>
                  </a:cubicBezTo>
                  <a:cubicBezTo>
                    <a:pt x="8504" y="14451"/>
                    <a:pt x="8701" y="14469"/>
                    <a:pt x="8897" y="14469"/>
                  </a:cubicBezTo>
                  <a:cubicBezTo>
                    <a:pt x="9197" y="14469"/>
                    <a:pt x="9492" y="14425"/>
                    <a:pt x="9774" y="14344"/>
                  </a:cubicBezTo>
                  <a:cubicBezTo>
                    <a:pt x="10308" y="14178"/>
                    <a:pt x="10775" y="13911"/>
                    <a:pt x="11175" y="13511"/>
                  </a:cubicBezTo>
                  <a:cubicBezTo>
                    <a:pt x="11376" y="13310"/>
                    <a:pt x="11442" y="13244"/>
                    <a:pt x="11542" y="13110"/>
                  </a:cubicBezTo>
                  <a:lnTo>
                    <a:pt x="11809" y="12810"/>
                  </a:lnTo>
                  <a:cubicBezTo>
                    <a:pt x="13277" y="11109"/>
                    <a:pt x="14544" y="9274"/>
                    <a:pt x="15679" y="7339"/>
                  </a:cubicBezTo>
                  <a:cubicBezTo>
                    <a:pt x="16212" y="6372"/>
                    <a:pt x="16779" y="5405"/>
                    <a:pt x="17246" y="4404"/>
                  </a:cubicBezTo>
                  <a:cubicBezTo>
                    <a:pt x="17480" y="3904"/>
                    <a:pt x="17713" y="3403"/>
                    <a:pt x="17947" y="2903"/>
                  </a:cubicBezTo>
                  <a:cubicBezTo>
                    <a:pt x="18180" y="2369"/>
                    <a:pt x="18381" y="1869"/>
                    <a:pt x="18581" y="1302"/>
                  </a:cubicBezTo>
                  <a:lnTo>
                    <a:pt x="1507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df40bf2c42_0_117"/>
            <p:cNvSpPr/>
            <p:nvPr/>
          </p:nvSpPr>
          <p:spPr>
            <a:xfrm>
              <a:off x="5645250" y="1790794"/>
              <a:ext cx="219350" cy="262725"/>
            </a:xfrm>
            <a:custGeom>
              <a:rect b="b" l="l" r="r" t="t"/>
              <a:pathLst>
                <a:path extrusionOk="0" h="10509" w="8774">
                  <a:moveTo>
                    <a:pt x="4276" y="1"/>
                  </a:moveTo>
                  <a:cubicBezTo>
                    <a:pt x="2704" y="1"/>
                    <a:pt x="0" y="5605"/>
                    <a:pt x="0" y="5605"/>
                  </a:cubicBezTo>
                  <a:lnTo>
                    <a:pt x="4036" y="10509"/>
                  </a:lnTo>
                  <a:cubicBezTo>
                    <a:pt x="4036" y="10509"/>
                    <a:pt x="8773" y="4605"/>
                    <a:pt x="8139" y="2670"/>
                  </a:cubicBezTo>
                  <a:cubicBezTo>
                    <a:pt x="7439" y="668"/>
                    <a:pt x="6571" y="68"/>
                    <a:pt x="4303" y="1"/>
                  </a:cubicBezTo>
                  <a:cubicBezTo>
                    <a:pt x="4294" y="1"/>
                    <a:pt x="4285" y="1"/>
                    <a:pt x="42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df40bf2c42_0_117"/>
            <p:cNvSpPr/>
            <p:nvPr/>
          </p:nvSpPr>
          <p:spPr>
            <a:xfrm>
              <a:off x="5693600" y="1824994"/>
              <a:ext cx="52575" cy="222700"/>
            </a:xfrm>
            <a:custGeom>
              <a:rect b="b" l="l" r="r" t="t"/>
              <a:pathLst>
                <a:path extrusionOk="0" h="8908" w="2103">
                  <a:moveTo>
                    <a:pt x="2102" y="1"/>
                  </a:moveTo>
                  <a:lnTo>
                    <a:pt x="1" y="6606"/>
                  </a:lnTo>
                  <a:lnTo>
                    <a:pt x="1902" y="8907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df40bf2c42_0_117"/>
            <p:cNvSpPr/>
            <p:nvPr/>
          </p:nvSpPr>
          <p:spPr>
            <a:xfrm>
              <a:off x="5238275" y="1983444"/>
              <a:ext cx="130950" cy="85100"/>
            </a:xfrm>
            <a:custGeom>
              <a:rect b="b" l="l" r="r" t="t"/>
              <a:pathLst>
                <a:path extrusionOk="0" h="3404" w="5238">
                  <a:moveTo>
                    <a:pt x="2936" y="1"/>
                  </a:moveTo>
                  <a:lnTo>
                    <a:pt x="1" y="2302"/>
                  </a:lnTo>
                  <a:lnTo>
                    <a:pt x="4304" y="3403"/>
                  </a:lnTo>
                  <a:lnTo>
                    <a:pt x="5238" y="2436"/>
                  </a:lnTo>
                  <a:cubicBezTo>
                    <a:pt x="5104" y="901"/>
                    <a:pt x="2936" y="1"/>
                    <a:pt x="293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df40bf2c42_0_117"/>
            <p:cNvSpPr/>
            <p:nvPr/>
          </p:nvSpPr>
          <p:spPr>
            <a:xfrm>
              <a:off x="5189806" y="1955800"/>
              <a:ext cx="123425" cy="87600"/>
            </a:xfrm>
            <a:custGeom>
              <a:rect b="b" l="l" r="r" t="t"/>
              <a:pathLst>
                <a:path extrusionOk="0" h="3504" w="4937">
                  <a:moveTo>
                    <a:pt x="2268" y="1"/>
                  </a:moveTo>
                  <a:lnTo>
                    <a:pt x="0" y="1669"/>
                  </a:lnTo>
                  <a:lnTo>
                    <a:pt x="2001" y="3503"/>
                  </a:lnTo>
                  <a:lnTo>
                    <a:pt x="4937" y="1202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df40bf2c42_0_117"/>
            <p:cNvSpPr/>
            <p:nvPr/>
          </p:nvSpPr>
          <p:spPr>
            <a:xfrm>
              <a:off x="5936275" y="4123319"/>
              <a:ext cx="95925" cy="211850"/>
            </a:xfrm>
            <a:custGeom>
              <a:rect b="b" l="l" r="r" t="t"/>
              <a:pathLst>
                <a:path extrusionOk="0" h="8474" w="3837">
                  <a:moveTo>
                    <a:pt x="168" y="0"/>
                  </a:moveTo>
                  <a:lnTo>
                    <a:pt x="1" y="8473"/>
                  </a:lnTo>
                  <a:lnTo>
                    <a:pt x="3670" y="847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df40bf2c42_0_117"/>
            <p:cNvSpPr/>
            <p:nvPr/>
          </p:nvSpPr>
          <p:spPr>
            <a:xfrm>
              <a:off x="5750325" y="4324294"/>
              <a:ext cx="300225" cy="104275"/>
            </a:xfrm>
            <a:custGeom>
              <a:rect b="b" l="l" r="r" t="t"/>
              <a:pathLst>
                <a:path extrusionOk="0" h="4171" w="12009">
                  <a:moveTo>
                    <a:pt x="7072" y="0"/>
                  </a:moveTo>
                  <a:cubicBezTo>
                    <a:pt x="6872" y="0"/>
                    <a:pt x="6672" y="100"/>
                    <a:pt x="6471" y="234"/>
                  </a:cubicBezTo>
                  <a:cubicBezTo>
                    <a:pt x="5504" y="1034"/>
                    <a:pt x="3503" y="1902"/>
                    <a:pt x="634" y="2502"/>
                  </a:cubicBezTo>
                  <a:cubicBezTo>
                    <a:pt x="0" y="2636"/>
                    <a:pt x="67" y="4170"/>
                    <a:pt x="1601" y="4170"/>
                  </a:cubicBezTo>
                  <a:cubicBezTo>
                    <a:pt x="3136" y="4170"/>
                    <a:pt x="6338" y="4070"/>
                    <a:pt x="7439" y="4070"/>
                  </a:cubicBezTo>
                  <a:cubicBezTo>
                    <a:pt x="9240" y="4070"/>
                    <a:pt x="9941" y="4137"/>
                    <a:pt x="11375" y="4170"/>
                  </a:cubicBezTo>
                  <a:cubicBezTo>
                    <a:pt x="11742" y="4170"/>
                    <a:pt x="12009" y="3870"/>
                    <a:pt x="11975" y="3503"/>
                  </a:cubicBezTo>
                  <a:lnTo>
                    <a:pt x="11508" y="267"/>
                  </a:lnTo>
                  <a:cubicBezTo>
                    <a:pt x="11475" y="100"/>
                    <a:pt x="11342" y="0"/>
                    <a:pt x="1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df40bf2c42_0_117"/>
            <p:cNvSpPr/>
            <p:nvPr/>
          </p:nvSpPr>
          <p:spPr>
            <a:xfrm>
              <a:off x="5938775" y="4123319"/>
              <a:ext cx="93425" cy="109275"/>
            </a:xfrm>
            <a:custGeom>
              <a:rect b="b" l="l" r="r" t="t"/>
              <a:pathLst>
                <a:path extrusionOk="0" h="4371" w="3737">
                  <a:moveTo>
                    <a:pt x="68" y="0"/>
                  </a:moveTo>
                  <a:lnTo>
                    <a:pt x="1" y="4370"/>
                  </a:lnTo>
                  <a:lnTo>
                    <a:pt x="3637" y="437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df40bf2c42_0_117"/>
            <p:cNvSpPr/>
            <p:nvPr/>
          </p:nvSpPr>
          <p:spPr>
            <a:xfrm>
              <a:off x="5713625" y="1758819"/>
              <a:ext cx="492050" cy="584925"/>
            </a:xfrm>
            <a:custGeom>
              <a:rect b="b" l="l" r="r" t="t"/>
              <a:pathLst>
                <a:path extrusionOk="0" h="23397" w="19682">
                  <a:moveTo>
                    <a:pt x="11310" y="1"/>
                  </a:moveTo>
                  <a:cubicBezTo>
                    <a:pt x="9734" y="1"/>
                    <a:pt x="8170" y="83"/>
                    <a:pt x="6605" y="246"/>
                  </a:cubicBezTo>
                  <a:cubicBezTo>
                    <a:pt x="4871" y="446"/>
                    <a:pt x="3003" y="813"/>
                    <a:pt x="1802" y="1080"/>
                  </a:cubicBezTo>
                  <a:cubicBezTo>
                    <a:pt x="834" y="1280"/>
                    <a:pt x="134" y="2114"/>
                    <a:pt x="67" y="3081"/>
                  </a:cubicBezTo>
                  <a:cubicBezTo>
                    <a:pt x="0" y="5417"/>
                    <a:pt x="401" y="10820"/>
                    <a:pt x="2836" y="23396"/>
                  </a:cubicBezTo>
                  <a:lnTo>
                    <a:pt x="17713" y="22962"/>
                  </a:lnTo>
                  <a:cubicBezTo>
                    <a:pt x="17279" y="16925"/>
                    <a:pt x="17146" y="13189"/>
                    <a:pt x="19681" y="680"/>
                  </a:cubicBezTo>
                  <a:cubicBezTo>
                    <a:pt x="17580" y="313"/>
                    <a:pt x="15478" y="113"/>
                    <a:pt x="13343" y="46"/>
                  </a:cubicBezTo>
                  <a:cubicBezTo>
                    <a:pt x="12663" y="16"/>
                    <a:pt x="11985" y="1"/>
                    <a:pt x="1131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df40bf2c42_0_117"/>
            <p:cNvSpPr/>
            <p:nvPr/>
          </p:nvSpPr>
          <p:spPr>
            <a:xfrm>
              <a:off x="5832875" y="1570644"/>
              <a:ext cx="214350" cy="281075"/>
            </a:xfrm>
            <a:custGeom>
              <a:rect b="b" l="l" r="r" t="t"/>
              <a:pathLst>
                <a:path extrusionOk="0" h="11243" w="8574">
                  <a:moveTo>
                    <a:pt x="7673" y="1"/>
                  </a:moveTo>
                  <a:lnTo>
                    <a:pt x="3636" y="3637"/>
                  </a:lnTo>
                  <a:cubicBezTo>
                    <a:pt x="4103" y="5305"/>
                    <a:pt x="4237" y="7106"/>
                    <a:pt x="1835" y="7773"/>
                  </a:cubicBezTo>
                  <a:cubicBezTo>
                    <a:pt x="1835" y="7773"/>
                    <a:pt x="0" y="9508"/>
                    <a:pt x="3403" y="11242"/>
                  </a:cubicBezTo>
                  <a:cubicBezTo>
                    <a:pt x="5538" y="10742"/>
                    <a:pt x="7406" y="9408"/>
                    <a:pt x="8573" y="7573"/>
                  </a:cubicBezTo>
                  <a:cubicBezTo>
                    <a:pt x="7005" y="6172"/>
                    <a:pt x="7306" y="2169"/>
                    <a:pt x="767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df40bf2c42_0_117"/>
            <p:cNvSpPr/>
            <p:nvPr/>
          </p:nvSpPr>
          <p:spPr>
            <a:xfrm>
              <a:off x="5923775" y="1607344"/>
              <a:ext cx="63400" cy="84250"/>
            </a:xfrm>
            <a:custGeom>
              <a:rect b="b" l="l" r="r" t="t"/>
              <a:pathLst>
                <a:path extrusionOk="0" h="3370" w="2536">
                  <a:moveTo>
                    <a:pt x="2402" y="1"/>
                  </a:moveTo>
                  <a:lnTo>
                    <a:pt x="0" y="2169"/>
                  </a:lnTo>
                  <a:cubicBezTo>
                    <a:pt x="134" y="2569"/>
                    <a:pt x="201" y="2969"/>
                    <a:pt x="234" y="3370"/>
                  </a:cubicBezTo>
                  <a:cubicBezTo>
                    <a:pt x="1168" y="3203"/>
                    <a:pt x="2402" y="2135"/>
                    <a:pt x="2469" y="1168"/>
                  </a:cubicBezTo>
                  <a:cubicBezTo>
                    <a:pt x="2536" y="768"/>
                    <a:pt x="2502" y="401"/>
                    <a:pt x="2402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df40bf2c42_0_117"/>
            <p:cNvSpPr/>
            <p:nvPr/>
          </p:nvSpPr>
          <p:spPr>
            <a:xfrm>
              <a:off x="5785350" y="1317744"/>
              <a:ext cx="270700" cy="349325"/>
            </a:xfrm>
            <a:custGeom>
              <a:rect b="b" l="l" r="r" t="t"/>
              <a:pathLst>
                <a:path extrusionOk="0" h="13973" w="10828">
                  <a:moveTo>
                    <a:pt x="5804" y="1"/>
                  </a:moveTo>
                  <a:cubicBezTo>
                    <a:pt x="5110" y="1"/>
                    <a:pt x="4396" y="151"/>
                    <a:pt x="3703" y="477"/>
                  </a:cubicBezTo>
                  <a:cubicBezTo>
                    <a:pt x="234" y="2111"/>
                    <a:pt x="0" y="7515"/>
                    <a:pt x="934" y="10717"/>
                  </a:cubicBezTo>
                  <a:cubicBezTo>
                    <a:pt x="1543" y="12820"/>
                    <a:pt x="3344" y="13973"/>
                    <a:pt x="5253" y="13973"/>
                  </a:cubicBezTo>
                  <a:cubicBezTo>
                    <a:pt x="6586" y="13973"/>
                    <a:pt x="7971" y="13411"/>
                    <a:pt x="9040" y="12218"/>
                  </a:cubicBezTo>
                  <a:cubicBezTo>
                    <a:pt x="10774" y="10284"/>
                    <a:pt x="10708" y="8749"/>
                    <a:pt x="10774" y="5113"/>
                  </a:cubicBezTo>
                  <a:cubicBezTo>
                    <a:pt x="10827" y="2180"/>
                    <a:pt x="8452" y="1"/>
                    <a:pt x="58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df40bf2c42_0_117"/>
            <p:cNvSpPr/>
            <p:nvPr/>
          </p:nvSpPr>
          <p:spPr>
            <a:xfrm>
              <a:off x="5930450" y="1478094"/>
              <a:ext cx="119275" cy="10850"/>
            </a:xfrm>
            <a:custGeom>
              <a:rect b="b" l="l" r="r" t="t"/>
              <a:pathLst>
                <a:path extrusionOk="0" h="434" w="4771">
                  <a:moveTo>
                    <a:pt x="100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4" y="200"/>
                    <a:pt x="100" y="200"/>
                  </a:cubicBezTo>
                  <a:lnTo>
                    <a:pt x="4670" y="434"/>
                  </a:lnTo>
                  <a:cubicBezTo>
                    <a:pt x="4737" y="434"/>
                    <a:pt x="4770" y="401"/>
                    <a:pt x="4770" y="334"/>
                  </a:cubicBezTo>
                  <a:cubicBezTo>
                    <a:pt x="4770" y="267"/>
                    <a:pt x="4737" y="234"/>
                    <a:pt x="4670" y="2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df40bf2c42_0_117"/>
            <p:cNvSpPr/>
            <p:nvPr/>
          </p:nvSpPr>
          <p:spPr>
            <a:xfrm>
              <a:off x="5784500" y="2336194"/>
              <a:ext cx="285225" cy="1874700"/>
            </a:xfrm>
            <a:custGeom>
              <a:rect b="b" l="l" r="r" t="t"/>
              <a:pathLst>
                <a:path extrusionOk="0" h="74988" w="11409">
                  <a:moveTo>
                    <a:pt x="10875" y="1"/>
                  </a:moveTo>
                  <a:lnTo>
                    <a:pt x="1" y="301"/>
                  </a:lnTo>
                  <a:cubicBezTo>
                    <a:pt x="1" y="301"/>
                    <a:pt x="1869" y="27521"/>
                    <a:pt x="2936" y="38628"/>
                  </a:cubicBezTo>
                  <a:cubicBezTo>
                    <a:pt x="4004" y="50203"/>
                    <a:pt x="5438" y="74988"/>
                    <a:pt x="5438" y="74988"/>
                  </a:cubicBezTo>
                  <a:lnTo>
                    <a:pt x="10375" y="74988"/>
                  </a:lnTo>
                  <a:cubicBezTo>
                    <a:pt x="10375" y="74988"/>
                    <a:pt x="11409" y="49770"/>
                    <a:pt x="11009" y="38362"/>
                  </a:cubicBezTo>
                  <a:cubicBezTo>
                    <a:pt x="10608" y="25919"/>
                    <a:pt x="10875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df40bf2c42_0_117"/>
            <p:cNvSpPr/>
            <p:nvPr/>
          </p:nvSpPr>
          <p:spPr>
            <a:xfrm>
              <a:off x="589960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34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df40bf2c42_0_117"/>
            <p:cNvSpPr/>
            <p:nvPr/>
          </p:nvSpPr>
          <p:spPr>
            <a:xfrm>
              <a:off x="5943775" y="2570994"/>
              <a:ext cx="113450" cy="617500"/>
            </a:xfrm>
            <a:custGeom>
              <a:rect b="b" l="l" r="r" t="t"/>
              <a:pathLst>
                <a:path extrusionOk="0" h="24700" w="4538">
                  <a:moveTo>
                    <a:pt x="3874" y="1"/>
                  </a:moveTo>
                  <a:cubicBezTo>
                    <a:pt x="3439" y="1"/>
                    <a:pt x="2978" y="565"/>
                    <a:pt x="2469" y="1884"/>
                  </a:cubicBezTo>
                  <a:cubicBezTo>
                    <a:pt x="1" y="8388"/>
                    <a:pt x="2636" y="18729"/>
                    <a:pt x="4538" y="24700"/>
                  </a:cubicBezTo>
                  <a:cubicBezTo>
                    <a:pt x="4404" y="17261"/>
                    <a:pt x="4404" y="7521"/>
                    <a:pt x="4437" y="316"/>
                  </a:cubicBezTo>
                  <a:cubicBezTo>
                    <a:pt x="4253" y="111"/>
                    <a:pt x="406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df40bf2c42_0_117"/>
            <p:cNvSpPr/>
            <p:nvPr/>
          </p:nvSpPr>
          <p:spPr>
            <a:xfrm>
              <a:off x="5887925" y="14714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3" y="0"/>
                    <a:pt x="0" y="267"/>
                    <a:pt x="0" y="534"/>
                  </a:cubicBezTo>
                  <a:cubicBezTo>
                    <a:pt x="33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34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df40bf2c42_0_117"/>
            <p:cNvSpPr/>
            <p:nvPr/>
          </p:nvSpPr>
          <p:spPr>
            <a:xfrm>
              <a:off x="5804525" y="1473919"/>
              <a:ext cx="17525" cy="26700"/>
            </a:xfrm>
            <a:custGeom>
              <a:rect b="b" l="l" r="r" t="t"/>
              <a:pathLst>
                <a:path extrusionOk="0" h="1068" w="701">
                  <a:moveTo>
                    <a:pt x="334" y="0"/>
                  </a:moveTo>
                  <a:cubicBezTo>
                    <a:pt x="134" y="0"/>
                    <a:pt x="0" y="267"/>
                    <a:pt x="0" y="534"/>
                  </a:cubicBezTo>
                  <a:cubicBezTo>
                    <a:pt x="34" y="834"/>
                    <a:pt x="200" y="1068"/>
                    <a:pt x="367" y="1068"/>
                  </a:cubicBezTo>
                  <a:cubicBezTo>
                    <a:pt x="567" y="1068"/>
                    <a:pt x="701" y="801"/>
                    <a:pt x="701" y="534"/>
                  </a:cubicBezTo>
                  <a:cubicBezTo>
                    <a:pt x="701" y="201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df40bf2c42_0_117"/>
            <p:cNvSpPr/>
            <p:nvPr/>
          </p:nvSpPr>
          <p:spPr>
            <a:xfrm>
              <a:off x="5797025" y="1469744"/>
              <a:ext cx="17525" cy="7425"/>
            </a:xfrm>
            <a:custGeom>
              <a:rect b="b" l="l" r="r" t="t"/>
              <a:pathLst>
                <a:path extrusionOk="0" h="297" w="701">
                  <a:moveTo>
                    <a:pt x="0" y="1"/>
                  </a:moveTo>
                  <a:cubicBezTo>
                    <a:pt x="0" y="1"/>
                    <a:pt x="203" y="296"/>
                    <a:pt x="445" y="296"/>
                  </a:cubicBezTo>
                  <a:cubicBezTo>
                    <a:pt x="528" y="296"/>
                    <a:pt x="615" y="261"/>
                    <a:pt x="701" y="1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df40bf2c42_0_117"/>
            <p:cNvSpPr/>
            <p:nvPr/>
          </p:nvSpPr>
          <p:spPr>
            <a:xfrm>
              <a:off x="5830375" y="1492269"/>
              <a:ext cx="26700" cy="53450"/>
            </a:xfrm>
            <a:custGeom>
              <a:rect b="b" l="l" r="r" t="t"/>
              <a:pathLst>
                <a:path extrusionOk="0" h="2138" w="1068">
                  <a:moveTo>
                    <a:pt x="968" y="0"/>
                  </a:moveTo>
                  <a:cubicBezTo>
                    <a:pt x="734" y="701"/>
                    <a:pt x="401" y="1335"/>
                    <a:pt x="0" y="1935"/>
                  </a:cubicBezTo>
                  <a:cubicBezTo>
                    <a:pt x="194" y="2064"/>
                    <a:pt x="430" y="2138"/>
                    <a:pt x="671" y="2138"/>
                  </a:cubicBezTo>
                  <a:cubicBezTo>
                    <a:pt x="804" y="2138"/>
                    <a:pt x="938" y="2116"/>
                    <a:pt x="1068" y="2068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df40bf2c42_0_117"/>
            <p:cNvSpPr/>
            <p:nvPr/>
          </p:nvSpPr>
          <p:spPr>
            <a:xfrm>
              <a:off x="5885400" y="1541944"/>
              <a:ext cx="53400" cy="30400"/>
            </a:xfrm>
            <a:custGeom>
              <a:rect b="b" l="l" r="r" t="t"/>
              <a:pathLst>
                <a:path extrusionOk="0" h="1216" w="2136">
                  <a:moveTo>
                    <a:pt x="2033" y="1"/>
                  </a:moveTo>
                  <a:cubicBezTo>
                    <a:pt x="2000" y="1"/>
                    <a:pt x="1959" y="25"/>
                    <a:pt x="1936" y="48"/>
                  </a:cubicBezTo>
                  <a:cubicBezTo>
                    <a:pt x="1535" y="649"/>
                    <a:pt x="835" y="1049"/>
                    <a:pt x="101" y="1049"/>
                  </a:cubicBezTo>
                  <a:cubicBezTo>
                    <a:pt x="34" y="1049"/>
                    <a:pt x="1" y="1082"/>
                    <a:pt x="1" y="1149"/>
                  </a:cubicBezTo>
                  <a:cubicBezTo>
                    <a:pt x="1" y="1182"/>
                    <a:pt x="68" y="1216"/>
                    <a:pt x="101" y="1216"/>
                  </a:cubicBezTo>
                  <a:cubicBezTo>
                    <a:pt x="234" y="1216"/>
                    <a:pt x="368" y="1216"/>
                    <a:pt x="535" y="1182"/>
                  </a:cubicBezTo>
                  <a:cubicBezTo>
                    <a:pt x="1168" y="1049"/>
                    <a:pt x="1736" y="682"/>
                    <a:pt x="2102" y="148"/>
                  </a:cubicBezTo>
                  <a:cubicBezTo>
                    <a:pt x="2136" y="81"/>
                    <a:pt x="2102" y="48"/>
                    <a:pt x="2069" y="15"/>
                  </a:cubicBezTo>
                  <a:cubicBezTo>
                    <a:pt x="2059" y="5"/>
                    <a:pt x="2047" y="1"/>
                    <a:pt x="2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df40bf2c42_0_117"/>
            <p:cNvSpPr/>
            <p:nvPr/>
          </p:nvSpPr>
          <p:spPr>
            <a:xfrm>
              <a:off x="6015025" y="1486394"/>
              <a:ext cx="75425" cy="82575"/>
            </a:xfrm>
            <a:custGeom>
              <a:rect b="b" l="l" r="r" t="t"/>
              <a:pathLst>
                <a:path extrusionOk="0" h="3303" w="3017">
                  <a:moveTo>
                    <a:pt x="1603" y="1"/>
                  </a:moveTo>
                  <a:cubicBezTo>
                    <a:pt x="1586" y="1"/>
                    <a:pt x="1570" y="1"/>
                    <a:pt x="1554" y="2"/>
                  </a:cubicBezTo>
                  <a:cubicBezTo>
                    <a:pt x="653" y="69"/>
                    <a:pt x="120" y="1236"/>
                    <a:pt x="53" y="2003"/>
                  </a:cubicBezTo>
                  <a:cubicBezTo>
                    <a:pt x="0" y="2715"/>
                    <a:pt x="344" y="3303"/>
                    <a:pt x="902" y="3303"/>
                  </a:cubicBezTo>
                  <a:cubicBezTo>
                    <a:pt x="1050" y="3303"/>
                    <a:pt x="1213" y="3261"/>
                    <a:pt x="1387" y="3171"/>
                  </a:cubicBezTo>
                  <a:cubicBezTo>
                    <a:pt x="2021" y="2837"/>
                    <a:pt x="2488" y="2303"/>
                    <a:pt x="2722" y="1636"/>
                  </a:cubicBezTo>
                  <a:cubicBezTo>
                    <a:pt x="3016" y="851"/>
                    <a:pt x="2444" y="1"/>
                    <a:pt x="1603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df40bf2c42_0_117"/>
            <p:cNvSpPr/>
            <p:nvPr/>
          </p:nvSpPr>
          <p:spPr>
            <a:xfrm>
              <a:off x="5789500" y="1424844"/>
              <a:ext cx="43400" cy="19900"/>
            </a:xfrm>
            <a:custGeom>
              <a:rect b="b" l="l" r="r" t="t"/>
              <a:pathLst>
                <a:path extrusionOk="0" h="796" w="1736">
                  <a:moveTo>
                    <a:pt x="1263" y="0"/>
                  </a:moveTo>
                  <a:cubicBezTo>
                    <a:pt x="826" y="0"/>
                    <a:pt x="392" y="171"/>
                    <a:pt x="68" y="496"/>
                  </a:cubicBezTo>
                  <a:cubicBezTo>
                    <a:pt x="1" y="562"/>
                    <a:pt x="1" y="663"/>
                    <a:pt x="68" y="729"/>
                  </a:cubicBezTo>
                  <a:cubicBezTo>
                    <a:pt x="101" y="763"/>
                    <a:pt x="168" y="796"/>
                    <a:pt x="234" y="796"/>
                  </a:cubicBezTo>
                  <a:cubicBezTo>
                    <a:pt x="268" y="763"/>
                    <a:pt x="268" y="763"/>
                    <a:pt x="301" y="729"/>
                  </a:cubicBezTo>
                  <a:cubicBezTo>
                    <a:pt x="551" y="480"/>
                    <a:pt x="915" y="345"/>
                    <a:pt x="1280" y="345"/>
                  </a:cubicBezTo>
                  <a:cubicBezTo>
                    <a:pt x="1354" y="345"/>
                    <a:pt x="1429" y="351"/>
                    <a:pt x="1502" y="362"/>
                  </a:cubicBezTo>
                  <a:cubicBezTo>
                    <a:pt x="1520" y="368"/>
                    <a:pt x="1538" y="371"/>
                    <a:pt x="1554" y="371"/>
                  </a:cubicBezTo>
                  <a:cubicBezTo>
                    <a:pt x="1625" y="371"/>
                    <a:pt x="1675" y="317"/>
                    <a:pt x="1702" y="262"/>
                  </a:cubicBezTo>
                  <a:cubicBezTo>
                    <a:pt x="1735" y="162"/>
                    <a:pt x="1669" y="62"/>
                    <a:pt x="1569" y="29"/>
                  </a:cubicBezTo>
                  <a:cubicBezTo>
                    <a:pt x="1467" y="10"/>
                    <a:pt x="1365" y="0"/>
                    <a:pt x="1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df40bf2c42_0_117"/>
            <p:cNvSpPr/>
            <p:nvPr/>
          </p:nvSpPr>
          <p:spPr>
            <a:xfrm>
              <a:off x="6160600" y="1880869"/>
              <a:ext cx="278575" cy="598800"/>
            </a:xfrm>
            <a:custGeom>
              <a:rect b="b" l="l" r="r" t="t"/>
              <a:pathLst>
                <a:path extrusionOk="0" h="23952" w="11143">
                  <a:moveTo>
                    <a:pt x="3637" y="1"/>
                  </a:moveTo>
                  <a:lnTo>
                    <a:pt x="1" y="835"/>
                  </a:lnTo>
                  <a:cubicBezTo>
                    <a:pt x="468" y="2903"/>
                    <a:pt x="1002" y="4904"/>
                    <a:pt x="1602" y="6906"/>
                  </a:cubicBezTo>
                  <a:cubicBezTo>
                    <a:pt x="2202" y="8907"/>
                    <a:pt x="2836" y="10875"/>
                    <a:pt x="3637" y="12843"/>
                  </a:cubicBezTo>
                  <a:cubicBezTo>
                    <a:pt x="4037" y="13877"/>
                    <a:pt x="4471" y="14845"/>
                    <a:pt x="4971" y="15779"/>
                  </a:cubicBezTo>
                  <a:cubicBezTo>
                    <a:pt x="5438" y="16713"/>
                    <a:pt x="5905" y="17647"/>
                    <a:pt x="6372" y="18547"/>
                  </a:cubicBezTo>
                  <a:cubicBezTo>
                    <a:pt x="7373" y="20382"/>
                    <a:pt x="8373" y="22183"/>
                    <a:pt x="9474" y="23951"/>
                  </a:cubicBezTo>
                  <a:lnTo>
                    <a:pt x="11142" y="23151"/>
                  </a:lnTo>
                  <a:cubicBezTo>
                    <a:pt x="10475" y="21183"/>
                    <a:pt x="9741" y="19248"/>
                    <a:pt x="9007" y="17347"/>
                  </a:cubicBezTo>
                  <a:cubicBezTo>
                    <a:pt x="8273" y="15412"/>
                    <a:pt x="7506" y="13544"/>
                    <a:pt x="6872" y="11676"/>
                  </a:cubicBezTo>
                  <a:cubicBezTo>
                    <a:pt x="6239" y="9774"/>
                    <a:pt x="5672" y="7840"/>
                    <a:pt x="5171" y="5872"/>
                  </a:cubicBezTo>
                  <a:cubicBezTo>
                    <a:pt x="4637" y="3937"/>
                    <a:pt x="4137" y="1936"/>
                    <a:pt x="3637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df40bf2c42_0_117"/>
            <p:cNvSpPr/>
            <p:nvPr/>
          </p:nvSpPr>
          <p:spPr>
            <a:xfrm>
              <a:off x="6094725" y="1774144"/>
              <a:ext cx="196825" cy="246025"/>
            </a:xfrm>
            <a:custGeom>
              <a:rect b="b" l="l" r="r" t="t"/>
              <a:pathLst>
                <a:path extrusionOk="0" h="9841" w="7873">
                  <a:moveTo>
                    <a:pt x="3947" y="0"/>
                  </a:moveTo>
                  <a:cubicBezTo>
                    <a:pt x="2441" y="0"/>
                    <a:pt x="1110" y="1865"/>
                    <a:pt x="568" y="3703"/>
                  </a:cubicBezTo>
                  <a:cubicBezTo>
                    <a:pt x="1" y="5637"/>
                    <a:pt x="2236" y="9840"/>
                    <a:pt x="2236" y="9840"/>
                  </a:cubicBezTo>
                  <a:lnTo>
                    <a:pt x="7873" y="5537"/>
                  </a:lnTo>
                  <a:cubicBezTo>
                    <a:pt x="7873" y="5537"/>
                    <a:pt x="5938" y="500"/>
                    <a:pt x="4437" y="67"/>
                  </a:cubicBezTo>
                  <a:cubicBezTo>
                    <a:pt x="4272" y="22"/>
                    <a:pt x="4109" y="0"/>
                    <a:pt x="394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df40bf2c42_0_117"/>
            <p:cNvSpPr/>
            <p:nvPr/>
          </p:nvSpPr>
          <p:spPr>
            <a:xfrm>
              <a:off x="5866225" y="4317319"/>
              <a:ext cx="57575" cy="23050"/>
            </a:xfrm>
            <a:custGeom>
              <a:rect b="b" l="l" r="r" t="t"/>
              <a:pathLst>
                <a:path extrusionOk="0" h="922" w="2303">
                  <a:moveTo>
                    <a:pt x="401" y="179"/>
                  </a:moveTo>
                  <a:cubicBezTo>
                    <a:pt x="935" y="246"/>
                    <a:pt x="1468" y="413"/>
                    <a:pt x="1935" y="680"/>
                  </a:cubicBezTo>
                  <a:cubicBezTo>
                    <a:pt x="1615" y="733"/>
                    <a:pt x="1327" y="760"/>
                    <a:pt x="1082" y="760"/>
                  </a:cubicBezTo>
                  <a:cubicBezTo>
                    <a:pt x="713" y="760"/>
                    <a:pt x="441" y="700"/>
                    <a:pt x="301" y="580"/>
                  </a:cubicBezTo>
                  <a:cubicBezTo>
                    <a:pt x="234" y="513"/>
                    <a:pt x="168" y="379"/>
                    <a:pt x="201" y="279"/>
                  </a:cubicBezTo>
                  <a:cubicBezTo>
                    <a:pt x="201" y="246"/>
                    <a:pt x="234" y="213"/>
                    <a:pt x="268" y="213"/>
                  </a:cubicBezTo>
                  <a:cubicBezTo>
                    <a:pt x="301" y="179"/>
                    <a:pt x="368" y="179"/>
                    <a:pt x="401" y="179"/>
                  </a:cubicBezTo>
                  <a:close/>
                  <a:moveTo>
                    <a:pt x="406" y="0"/>
                  </a:moveTo>
                  <a:cubicBezTo>
                    <a:pt x="312" y="0"/>
                    <a:pt x="231" y="14"/>
                    <a:pt x="168" y="46"/>
                  </a:cubicBezTo>
                  <a:cubicBezTo>
                    <a:pt x="101" y="113"/>
                    <a:pt x="34" y="179"/>
                    <a:pt x="34" y="279"/>
                  </a:cubicBezTo>
                  <a:cubicBezTo>
                    <a:pt x="1" y="446"/>
                    <a:pt x="67" y="580"/>
                    <a:pt x="168" y="713"/>
                  </a:cubicBezTo>
                  <a:cubicBezTo>
                    <a:pt x="390" y="852"/>
                    <a:pt x="659" y="922"/>
                    <a:pt x="916" y="922"/>
                  </a:cubicBezTo>
                  <a:cubicBezTo>
                    <a:pt x="967" y="922"/>
                    <a:pt x="1018" y="919"/>
                    <a:pt x="1068" y="913"/>
                  </a:cubicBezTo>
                  <a:cubicBezTo>
                    <a:pt x="1468" y="913"/>
                    <a:pt x="1835" y="880"/>
                    <a:pt x="2236" y="813"/>
                  </a:cubicBezTo>
                  <a:cubicBezTo>
                    <a:pt x="2269" y="813"/>
                    <a:pt x="2302" y="780"/>
                    <a:pt x="2302" y="746"/>
                  </a:cubicBezTo>
                  <a:cubicBezTo>
                    <a:pt x="2302" y="680"/>
                    <a:pt x="2302" y="646"/>
                    <a:pt x="2269" y="646"/>
                  </a:cubicBezTo>
                  <a:cubicBezTo>
                    <a:pt x="2096" y="560"/>
                    <a:pt x="1002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df40bf2c42_0_117"/>
            <p:cNvSpPr/>
            <p:nvPr/>
          </p:nvSpPr>
          <p:spPr>
            <a:xfrm>
              <a:off x="5887925" y="4295944"/>
              <a:ext cx="35050" cy="41725"/>
            </a:xfrm>
            <a:custGeom>
              <a:rect b="b" l="l" r="r" t="t"/>
              <a:pathLst>
                <a:path extrusionOk="0" h="1669" w="1402">
                  <a:moveTo>
                    <a:pt x="467" y="167"/>
                  </a:moveTo>
                  <a:cubicBezTo>
                    <a:pt x="567" y="167"/>
                    <a:pt x="667" y="200"/>
                    <a:pt x="767" y="267"/>
                  </a:cubicBezTo>
                  <a:cubicBezTo>
                    <a:pt x="1034" y="601"/>
                    <a:pt x="1201" y="1001"/>
                    <a:pt x="1234" y="1401"/>
                  </a:cubicBezTo>
                  <a:cubicBezTo>
                    <a:pt x="801" y="1134"/>
                    <a:pt x="200" y="534"/>
                    <a:pt x="234" y="267"/>
                  </a:cubicBezTo>
                  <a:cubicBezTo>
                    <a:pt x="234" y="234"/>
                    <a:pt x="267" y="167"/>
                    <a:pt x="400" y="167"/>
                  </a:cubicBezTo>
                  <a:close/>
                  <a:moveTo>
                    <a:pt x="367" y="0"/>
                  </a:moveTo>
                  <a:cubicBezTo>
                    <a:pt x="133" y="34"/>
                    <a:pt x="67" y="167"/>
                    <a:pt x="67" y="267"/>
                  </a:cubicBezTo>
                  <a:cubicBezTo>
                    <a:pt x="0" y="667"/>
                    <a:pt x="867" y="1468"/>
                    <a:pt x="1301" y="1668"/>
                  </a:cubicBezTo>
                  <a:lnTo>
                    <a:pt x="1334" y="1668"/>
                  </a:lnTo>
                  <a:cubicBezTo>
                    <a:pt x="1334" y="1635"/>
                    <a:pt x="1368" y="1635"/>
                    <a:pt x="1368" y="1635"/>
                  </a:cubicBezTo>
                  <a:cubicBezTo>
                    <a:pt x="1401" y="1635"/>
                    <a:pt x="1401" y="1601"/>
                    <a:pt x="1401" y="1568"/>
                  </a:cubicBezTo>
                  <a:cubicBezTo>
                    <a:pt x="1401" y="1535"/>
                    <a:pt x="1334" y="534"/>
                    <a:pt x="867" y="167"/>
                  </a:cubicBezTo>
                  <a:cubicBezTo>
                    <a:pt x="734" y="34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df40bf2c42_0_117"/>
            <p:cNvSpPr/>
            <p:nvPr/>
          </p:nvSpPr>
          <p:spPr>
            <a:xfrm>
              <a:off x="6418300" y="4123319"/>
              <a:ext cx="146800" cy="211850"/>
            </a:xfrm>
            <a:custGeom>
              <a:rect b="b" l="l" r="r" t="t"/>
              <a:pathLst>
                <a:path extrusionOk="0" h="8474" w="5872">
                  <a:moveTo>
                    <a:pt x="0" y="0"/>
                  </a:moveTo>
                  <a:lnTo>
                    <a:pt x="2202" y="8473"/>
                  </a:lnTo>
                  <a:lnTo>
                    <a:pt x="5871" y="84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df40bf2c42_0_117"/>
            <p:cNvSpPr/>
            <p:nvPr/>
          </p:nvSpPr>
          <p:spPr>
            <a:xfrm>
              <a:off x="6456650" y="4324294"/>
              <a:ext cx="254375" cy="104275"/>
            </a:xfrm>
            <a:custGeom>
              <a:rect b="b" l="l" r="r" t="t"/>
              <a:pathLst>
                <a:path extrusionOk="0" h="4171" w="10175">
                  <a:moveTo>
                    <a:pt x="267" y="0"/>
                  </a:moveTo>
                  <a:cubicBezTo>
                    <a:pt x="101" y="0"/>
                    <a:pt x="1" y="100"/>
                    <a:pt x="1" y="267"/>
                  </a:cubicBezTo>
                  <a:lnTo>
                    <a:pt x="267" y="3503"/>
                  </a:lnTo>
                  <a:cubicBezTo>
                    <a:pt x="334" y="3870"/>
                    <a:pt x="634" y="4137"/>
                    <a:pt x="1001" y="4170"/>
                  </a:cubicBezTo>
                  <a:cubicBezTo>
                    <a:pt x="2436" y="4137"/>
                    <a:pt x="3069" y="4070"/>
                    <a:pt x="4904" y="4070"/>
                  </a:cubicBezTo>
                  <a:cubicBezTo>
                    <a:pt x="6005" y="4070"/>
                    <a:pt x="7139" y="4170"/>
                    <a:pt x="8673" y="4170"/>
                  </a:cubicBezTo>
                  <a:cubicBezTo>
                    <a:pt x="10175" y="4170"/>
                    <a:pt x="9941" y="2636"/>
                    <a:pt x="9274" y="2502"/>
                  </a:cubicBezTo>
                  <a:cubicBezTo>
                    <a:pt x="6272" y="1902"/>
                    <a:pt x="6172" y="1034"/>
                    <a:pt x="5004" y="234"/>
                  </a:cubicBezTo>
                  <a:cubicBezTo>
                    <a:pt x="4837" y="100"/>
                    <a:pt x="4604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df40bf2c42_0_117"/>
            <p:cNvSpPr/>
            <p:nvPr/>
          </p:nvSpPr>
          <p:spPr>
            <a:xfrm>
              <a:off x="6418300" y="4123319"/>
              <a:ext cx="120100" cy="109275"/>
            </a:xfrm>
            <a:custGeom>
              <a:rect b="b" l="l" r="r" t="t"/>
              <a:pathLst>
                <a:path extrusionOk="0" h="4371" w="4804">
                  <a:moveTo>
                    <a:pt x="0" y="0"/>
                  </a:moveTo>
                  <a:lnTo>
                    <a:pt x="1134" y="4370"/>
                  </a:lnTo>
                  <a:lnTo>
                    <a:pt x="4804" y="43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df40bf2c42_0_117"/>
            <p:cNvSpPr/>
            <p:nvPr/>
          </p:nvSpPr>
          <p:spPr>
            <a:xfrm>
              <a:off x="5917925" y="2332869"/>
              <a:ext cx="623825" cy="1878875"/>
            </a:xfrm>
            <a:custGeom>
              <a:rect b="b" l="l" r="r" t="t"/>
              <a:pathLst>
                <a:path extrusionOk="0" h="75155" w="24953">
                  <a:moveTo>
                    <a:pt x="1" y="0"/>
                  </a:moveTo>
                  <a:cubicBezTo>
                    <a:pt x="1" y="0"/>
                    <a:pt x="5838" y="25252"/>
                    <a:pt x="9741" y="37594"/>
                  </a:cubicBezTo>
                  <a:cubicBezTo>
                    <a:pt x="13277" y="48769"/>
                    <a:pt x="20015" y="75154"/>
                    <a:pt x="20015" y="75154"/>
                  </a:cubicBezTo>
                  <a:lnTo>
                    <a:pt x="24952" y="75154"/>
                  </a:lnTo>
                  <a:cubicBezTo>
                    <a:pt x="24952" y="75154"/>
                    <a:pt x="20149" y="49202"/>
                    <a:pt x="18214" y="37627"/>
                  </a:cubicBezTo>
                  <a:cubicBezTo>
                    <a:pt x="16346" y="26486"/>
                    <a:pt x="13777" y="5671"/>
                    <a:pt x="9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df40bf2c42_0_117"/>
            <p:cNvSpPr/>
            <p:nvPr/>
          </p:nvSpPr>
          <p:spPr>
            <a:xfrm>
              <a:off x="6394950" y="4163344"/>
              <a:ext cx="162625" cy="52550"/>
            </a:xfrm>
            <a:custGeom>
              <a:rect b="b" l="l" r="r" t="t"/>
              <a:pathLst>
                <a:path extrusionOk="0" h="2102" w="6505">
                  <a:moveTo>
                    <a:pt x="6505" y="0"/>
                  </a:moveTo>
                  <a:lnTo>
                    <a:pt x="0" y="234"/>
                  </a:lnTo>
                  <a:lnTo>
                    <a:pt x="400" y="2102"/>
                  </a:lnTo>
                  <a:lnTo>
                    <a:pt x="6238" y="210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df40bf2c42_0_117"/>
            <p:cNvSpPr/>
            <p:nvPr/>
          </p:nvSpPr>
          <p:spPr>
            <a:xfrm>
              <a:off x="6547550" y="4297594"/>
              <a:ext cx="49225" cy="39225"/>
            </a:xfrm>
            <a:custGeom>
              <a:rect b="b" l="l" r="r" t="t"/>
              <a:pathLst>
                <a:path extrusionOk="0" h="1569" w="1969">
                  <a:moveTo>
                    <a:pt x="1635" y="168"/>
                  </a:moveTo>
                  <a:cubicBezTo>
                    <a:pt x="1668" y="168"/>
                    <a:pt x="1702" y="201"/>
                    <a:pt x="1735" y="234"/>
                  </a:cubicBezTo>
                  <a:cubicBezTo>
                    <a:pt x="1802" y="301"/>
                    <a:pt x="1802" y="435"/>
                    <a:pt x="1768" y="535"/>
                  </a:cubicBezTo>
                  <a:cubicBezTo>
                    <a:pt x="1635" y="802"/>
                    <a:pt x="1135" y="1102"/>
                    <a:pt x="334" y="1302"/>
                  </a:cubicBezTo>
                  <a:cubicBezTo>
                    <a:pt x="634" y="902"/>
                    <a:pt x="1035" y="501"/>
                    <a:pt x="1468" y="201"/>
                  </a:cubicBezTo>
                  <a:cubicBezTo>
                    <a:pt x="1535" y="168"/>
                    <a:pt x="1568" y="168"/>
                    <a:pt x="1635" y="168"/>
                  </a:cubicBezTo>
                  <a:close/>
                  <a:moveTo>
                    <a:pt x="1616" y="0"/>
                  </a:moveTo>
                  <a:cubicBezTo>
                    <a:pt x="1110" y="0"/>
                    <a:pt x="133" y="1271"/>
                    <a:pt x="34" y="1435"/>
                  </a:cubicBezTo>
                  <a:cubicBezTo>
                    <a:pt x="1" y="1435"/>
                    <a:pt x="1" y="1502"/>
                    <a:pt x="34" y="1535"/>
                  </a:cubicBezTo>
                  <a:cubicBezTo>
                    <a:pt x="34" y="1535"/>
                    <a:pt x="101" y="1569"/>
                    <a:pt x="134" y="1569"/>
                  </a:cubicBezTo>
                  <a:cubicBezTo>
                    <a:pt x="501" y="1469"/>
                    <a:pt x="868" y="1335"/>
                    <a:pt x="1235" y="1168"/>
                  </a:cubicBezTo>
                  <a:cubicBezTo>
                    <a:pt x="1502" y="1068"/>
                    <a:pt x="1768" y="868"/>
                    <a:pt x="1935" y="601"/>
                  </a:cubicBezTo>
                  <a:cubicBezTo>
                    <a:pt x="1969" y="435"/>
                    <a:pt x="1969" y="268"/>
                    <a:pt x="1869" y="134"/>
                  </a:cubicBezTo>
                  <a:cubicBezTo>
                    <a:pt x="1835" y="68"/>
                    <a:pt x="1735" y="1"/>
                    <a:pt x="1635" y="1"/>
                  </a:cubicBezTo>
                  <a:cubicBezTo>
                    <a:pt x="1629" y="1"/>
                    <a:pt x="1622" y="0"/>
                    <a:pt x="16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df40bf2c42_0_117"/>
            <p:cNvSpPr/>
            <p:nvPr/>
          </p:nvSpPr>
          <p:spPr>
            <a:xfrm>
              <a:off x="6538375" y="4288019"/>
              <a:ext cx="31725" cy="48800"/>
            </a:xfrm>
            <a:custGeom>
              <a:rect b="b" l="l" r="r" t="t"/>
              <a:pathLst>
                <a:path extrusionOk="0" h="1952" w="1269">
                  <a:moveTo>
                    <a:pt x="827" y="169"/>
                  </a:moveTo>
                  <a:cubicBezTo>
                    <a:pt x="886" y="169"/>
                    <a:pt x="901" y="184"/>
                    <a:pt x="901" y="184"/>
                  </a:cubicBezTo>
                  <a:cubicBezTo>
                    <a:pt x="1035" y="417"/>
                    <a:pt x="768" y="1218"/>
                    <a:pt x="468" y="1652"/>
                  </a:cubicBezTo>
                  <a:cubicBezTo>
                    <a:pt x="334" y="1251"/>
                    <a:pt x="301" y="818"/>
                    <a:pt x="401" y="417"/>
                  </a:cubicBezTo>
                  <a:cubicBezTo>
                    <a:pt x="468" y="317"/>
                    <a:pt x="534" y="251"/>
                    <a:pt x="668" y="217"/>
                  </a:cubicBezTo>
                  <a:lnTo>
                    <a:pt x="701" y="184"/>
                  </a:lnTo>
                  <a:cubicBezTo>
                    <a:pt x="757" y="173"/>
                    <a:pt x="798" y="169"/>
                    <a:pt x="827" y="169"/>
                  </a:cubicBezTo>
                  <a:close/>
                  <a:moveTo>
                    <a:pt x="842" y="1"/>
                  </a:moveTo>
                  <a:cubicBezTo>
                    <a:pt x="785" y="1"/>
                    <a:pt x="716" y="16"/>
                    <a:pt x="634" y="50"/>
                  </a:cubicBezTo>
                  <a:cubicBezTo>
                    <a:pt x="468" y="84"/>
                    <a:pt x="334" y="217"/>
                    <a:pt x="267" y="384"/>
                  </a:cubicBezTo>
                  <a:cubicBezTo>
                    <a:pt x="1" y="918"/>
                    <a:pt x="368" y="1852"/>
                    <a:pt x="368" y="1885"/>
                  </a:cubicBezTo>
                  <a:cubicBezTo>
                    <a:pt x="368" y="1918"/>
                    <a:pt x="401" y="1918"/>
                    <a:pt x="434" y="1952"/>
                  </a:cubicBezTo>
                  <a:cubicBezTo>
                    <a:pt x="468" y="1952"/>
                    <a:pt x="468" y="1952"/>
                    <a:pt x="501" y="1918"/>
                  </a:cubicBezTo>
                  <a:lnTo>
                    <a:pt x="534" y="1918"/>
                  </a:lnTo>
                  <a:cubicBezTo>
                    <a:pt x="835" y="1551"/>
                    <a:pt x="1268" y="451"/>
                    <a:pt x="1035" y="117"/>
                  </a:cubicBezTo>
                  <a:cubicBezTo>
                    <a:pt x="1013" y="52"/>
                    <a:pt x="949" y="1"/>
                    <a:pt x="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df40bf2c42_0_117"/>
            <p:cNvSpPr/>
            <p:nvPr/>
          </p:nvSpPr>
          <p:spPr>
            <a:xfrm>
              <a:off x="5880400" y="1467244"/>
              <a:ext cx="17550" cy="7425"/>
            </a:xfrm>
            <a:custGeom>
              <a:rect b="b" l="l" r="r" t="t"/>
              <a:pathLst>
                <a:path extrusionOk="0" h="297" w="702">
                  <a:moveTo>
                    <a:pt x="1" y="1"/>
                  </a:moveTo>
                  <a:cubicBezTo>
                    <a:pt x="1" y="1"/>
                    <a:pt x="204" y="296"/>
                    <a:pt x="445" y="296"/>
                  </a:cubicBezTo>
                  <a:cubicBezTo>
                    <a:pt x="528" y="296"/>
                    <a:pt x="616" y="261"/>
                    <a:pt x="701" y="1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df40bf2c42_0_117"/>
            <p:cNvSpPr/>
            <p:nvPr/>
          </p:nvSpPr>
          <p:spPr>
            <a:xfrm>
              <a:off x="5772000" y="2307844"/>
              <a:ext cx="401150" cy="52575"/>
            </a:xfrm>
            <a:custGeom>
              <a:rect b="b" l="l" r="r" t="t"/>
              <a:pathLst>
                <a:path extrusionOk="0" h="2103" w="16046">
                  <a:moveTo>
                    <a:pt x="15311" y="1"/>
                  </a:moveTo>
                  <a:lnTo>
                    <a:pt x="267" y="434"/>
                  </a:lnTo>
                  <a:cubicBezTo>
                    <a:pt x="100" y="468"/>
                    <a:pt x="0" y="534"/>
                    <a:pt x="0" y="634"/>
                  </a:cubicBezTo>
                  <a:lnTo>
                    <a:pt x="201" y="1969"/>
                  </a:lnTo>
                  <a:cubicBezTo>
                    <a:pt x="201" y="2035"/>
                    <a:pt x="301" y="2102"/>
                    <a:pt x="434" y="2102"/>
                  </a:cubicBezTo>
                  <a:lnTo>
                    <a:pt x="15745" y="1635"/>
                  </a:lnTo>
                  <a:cubicBezTo>
                    <a:pt x="15912" y="1635"/>
                    <a:pt x="16045" y="1535"/>
                    <a:pt x="15978" y="1435"/>
                  </a:cubicBezTo>
                  <a:lnTo>
                    <a:pt x="15578" y="101"/>
                  </a:lnTo>
                  <a:cubicBezTo>
                    <a:pt x="15511" y="34"/>
                    <a:pt x="15411" y="1"/>
                    <a:pt x="15311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df40bf2c42_0_117"/>
            <p:cNvSpPr/>
            <p:nvPr/>
          </p:nvSpPr>
          <p:spPr>
            <a:xfrm>
              <a:off x="6101400" y="2307019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4"/>
                    <a:pt x="34" y="100"/>
                  </a:cubicBezTo>
                  <a:lnTo>
                    <a:pt x="267" y="1802"/>
                  </a:lnTo>
                  <a:cubicBezTo>
                    <a:pt x="267" y="1868"/>
                    <a:pt x="334" y="1902"/>
                    <a:pt x="434" y="1902"/>
                  </a:cubicBezTo>
                  <a:lnTo>
                    <a:pt x="834" y="1902"/>
                  </a:lnTo>
                  <a:cubicBezTo>
                    <a:pt x="901" y="1902"/>
                    <a:pt x="968" y="1835"/>
                    <a:pt x="968" y="1802"/>
                  </a:cubicBezTo>
                  <a:lnTo>
                    <a:pt x="734" y="67"/>
                  </a:lnTo>
                  <a:cubicBezTo>
                    <a:pt x="734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df40bf2c42_0_117"/>
            <p:cNvSpPr/>
            <p:nvPr/>
          </p:nvSpPr>
          <p:spPr>
            <a:xfrm>
              <a:off x="5801175" y="2315344"/>
              <a:ext cx="24225" cy="48400"/>
            </a:xfrm>
            <a:custGeom>
              <a:rect b="b" l="l" r="r" t="t"/>
              <a:pathLst>
                <a:path extrusionOk="0" h="1936" w="969">
                  <a:moveTo>
                    <a:pt x="168" y="1"/>
                  </a:moveTo>
                  <a:cubicBezTo>
                    <a:pt x="68" y="1"/>
                    <a:pt x="1" y="68"/>
                    <a:pt x="34" y="101"/>
                  </a:cubicBezTo>
                  <a:lnTo>
                    <a:pt x="268" y="1836"/>
                  </a:lnTo>
                  <a:cubicBezTo>
                    <a:pt x="268" y="1902"/>
                    <a:pt x="334" y="1936"/>
                    <a:pt x="435" y="1936"/>
                  </a:cubicBezTo>
                  <a:lnTo>
                    <a:pt x="835" y="1936"/>
                  </a:lnTo>
                  <a:cubicBezTo>
                    <a:pt x="902" y="1936"/>
                    <a:pt x="968" y="1869"/>
                    <a:pt x="968" y="1836"/>
                  </a:cubicBezTo>
                  <a:lnTo>
                    <a:pt x="735" y="101"/>
                  </a:lnTo>
                  <a:cubicBezTo>
                    <a:pt x="735" y="68"/>
                    <a:pt x="635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df40bf2c42_0_117"/>
            <p:cNvSpPr/>
            <p:nvPr/>
          </p:nvSpPr>
          <p:spPr>
            <a:xfrm>
              <a:off x="5951300" y="2311194"/>
              <a:ext cx="24200" cy="47550"/>
            </a:xfrm>
            <a:custGeom>
              <a:rect b="b" l="l" r="r" t="t"/>
              <a:pathLst>
                <a:path extrusionOk="0" h="1902" w="968">
                  <a:moveTo>
                    <a:pt x="167" y="0"/>
                  </a:moveTo>
                  <a:cubicBezTo>
                    <a:pt x="67" y="0"/>
                    <a:pt x="0" y="33"/>
                    <a:pt x="34" y="100"/>
                  </a:cubicBezTo>
                  <a:lnTo>
                    <a:pt x="267" y="1801"/>
                  </a:lnTo>
                  <a:cubicBezTo>
                    <a:pt x="267" y="1868"/>
                    <a:pt x="334" y="1901"/>
                    <a:pt x="434" y="1901"/>
                  </a:cubicBezTo>
                  <a:lnTo>
                    <a:pt x="834" y="1901"/>
                  </a:lnTo>
                  <a:cubicBezTo>
                    <a:pt x="901" y="1901"/>
                    <a:pt x="968" y="1868"/>
                    <a:pt x="968" y="1801"/>
                  </a:cubicBezTo>
                  <a:lnTo>
                    <a:pt x="734" y="100"/>
                  </a:lnTo>
                  <a:cubicBezTo>
                    <a:pt x="734" y="33"/>
                    <a:pt x="634" y="0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df40bf2c42_0_117"/>
            <p:cNvSpPr/>
            <p:nvPr/>
          </p:nvSpPr>
          <p:spPr>
            <a:xfrm>
              <a:off x="6374100" y="2439619"/>
              <a:ext cx="126775" cy="81750"/>
            </a:xfrm>
            <a:custGeom>
              <a:rect b="b" l="l" r="r" t="t"/>
              <a:pathLst>
                <a:path extrusionOk="0" h="3270" w="5071">
                  <a:moveTo>
                    <a:pt x="667" y="0"/>
                  </a:moveTo>
                  <a:lnTo>
                    <a:pt x="667" y="0"/>
                  </a:lnTo>
                  <a:cubicBezTo>
                    <a:pt x="0" y="1401"/>
                    <a:pt x="1401" y="3269"/>
                    <a:pt x="1401" y="3269"/>
                  </a:cubicBezTo>
                  <a:lnTo>
                    <a:pt x="5071" y="2802"/>
                  </a:lnTo>
                  <a:lnTo>
                    <a:pt x="2168" y="13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df40bf2c42_0_117"/>
            <p:cNvSpPr/>
            <p:nvPr/>
          </p:nvSpPr>
          <p:spPr>
            <a:xfrm>
              <a:off x="6408275" y="2509669"/>
              <a:ext cx="105100" cy="81750"/>
            </a:xfrm>
            <a:custGeom>
              <a:rect b="b" l="l" r="r" t="t"/>
              <a:pathLst>
                <a:path extrusionOk="0" h="3270" w="4204">
                  <a:moveTo>
                    <a:pt x="3704" y="0"/>
                  </a:moveTo>
                  <a:lnTo>
                    <a:pt x="1" y="500"/>
                  </a:lnTo>
                  <a:lnTo>
                    <a:pt x="1102" y="3269"/>
                  </a:lnTo>
                  <a:lnTo>
                    <a:pt x="4204" y="3036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df40bf2c42_0_117"/>
            <p:cNvSpPr/>
            <p:nvPr/>
          </p:nvSpPr>
          <p:spPr>
            <a:xfrm>
              <a:off x="5801175" y="1312469"/>
              <a:ext cx="171000" cy="93475"/>
            </a:xfrm>
            <a:custGeom>
              <a:rect b="b" l="l" r="r" t="t"/>
              <a:pathLst>
                <a:path extrusionOk="0" h="3739" w="6840">
                  <a:moveTo>
                    <a:pt x="5197" y="1"/>
                  </a:moveTo>
                  <a:cubicBezTo>
                    <a:pt x="3988" y="1"/>
                    <a:pt x="2055" y="511"/>
                    <a:pt x="1" y="3089"/>
                  </a:cubicBezTo>
                  <a:cubicBezTo>
                    <a:pt x="1704" y="3592"/>
                    <a:pt x="3180" y="3738"/>
                    <a:pt x="4320" y="3738"/>
                  </a:cubicBezTo>
                  <a:cubicBezTo>
                    <a:pt x="5903" y="3738"/>
                    <a:pt x="6839" y="3456"/>
                    <a:pt x="6839" y="3456"/>
                  </a:cubicBezTo>
                  <a:lnTo>
                    <a:pt x="6472" y="221"/>
                  </a:lnTo>
                  <a:cubicBezTo>
                    <a:pt x="6472" y="221"/>
                    <a:pt x="5990" y="1"/>
                    <a:pt x="5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df40bf2c42_0_117"/>
            <p:cNvSpPr/>
            <p:nvPr/>
          </p:nvSpPr>
          <p:spPr>
            <a:xfrm>
              <a:off x="5952125" y="1306294"/>
              <a:ext cx="210175" cy="404475"/>
            </a:xfrm>
            <a:custGeom>
              <a:rect b="b" l="l" r="r" t="t"/>
              <a:pathLst>
                <a:path extrusionOk="0" h="16179" w="8407">
                  <a:moveTo>
                    <a:pt x="1171" y="0"/>
                  </a:moveTo>
                  <a:cubicBezTo>
                    <a:pt x="800" y="0"/>
                    <a:pt x="410" y="32"/>
                    <a:pt x="1" y="101"/>
                  </a:cubicBezTo>
                  <a:cubicBezTo>
                    <a:pt x="1" y="101"/>
                    <a:pt x="734" y="10842"/>
                    <a:pt x="1" y="16179"/>
                  </a:cubicBezTo>
                  <a:cubicBezTo>
                    <a:pt x="4304" y="14811"/>
                    <a:pt x="8407" y="10542"/>
                    <a:pt x="8407" y="10542"/>
                  </a:cubicBezTo>
                  <a:cubicBezTo>
                    <a:pt x="8407" y="10542"/>
                    <a:pt x="7868" y="0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df40bf2c42_0_117"/>
            <p:cNvSpPr/>
            <p:nvPr/>
          </p:nvSpPr>
          <p:spPr>
            <a:xfrm>
              <a:off x="5830375" y="1475594"/>
              <a:ext cx="22550" cy="7025"/>
            </a:xfrm>
            <a:custGeom>
              <a:rect b="b" l="l" r="r" t="t"/>
              <a:pathLst>
                <a:path extrusionOk="0" h="281" w="902">
                  <a:moveTo>
                    <a:pt x="451" y="0"/>
                  </a:moveTo>
                  <a:cubicBezTo>
                    <a:pt x="317" y="0"/>
                    <a:pt x="184" y="34"/>
                    <a:pt x="67" y="100"/>
                  </a:cubicBezTo>
                  <a:cubicBezTo>
                    <a:pt x="0" y="134"/>
                    <a:pt x="0" y="200"/>
                    <a:pt x="34" y="234"/>
                  </a:cubicBezTo>
                  <a:cubicBezTo>
                    <a:pt x="57" y="257"/>
                    <a:pt x="98" y="281"/>
                    <a:pt x="131" y="281"/>
                  </a:cubicBezTo>
                  <a:cubicBezTo>
                    <a:pt x="145" y="281"/>
                    <a:pt x="157" y="277"/>
                    <a:pt x="167" y="267"/>
                  </a:cubicBezTo>
                  <a:cubicBezTo>
                    <a:pt x="251" y="217"/>
                    <a:pt x="351" y="192"/>
                    <a:pt x="451" y="192"/>
                  </a:cubicBezTo>
                  <a:cubicBezTo>
                    <a:pt x="551" y="192"/>
                    <a:pt x="651" y="217"/>
                    <a:pt x="734" y="267"/>
                  </a:cubicBezTo>
                  <a:lnTo>
                    <a:pt x="801" y="267"/>
                  </a:lnTo>
                  <a:cubicBezTo>
                    <a:pt x="834" y="267"/>
                    <a:pt x="868" y="267"/>
                    <a:pt x="868" y="234"/>
                  </a:cubicBezTo>
                  <a:cubicBezTo>
                    <a:pt x="901" y="167"/>
                    <a:pt x="868" y="100"/>
                    <a:pt x="834" y="100"/>
                  </a:cubicBezTo>
                  <a:cubicBezTo>
                    <a:pt x="718" y="34"/>
                    <a:pt x="584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df40bf2c42_0_117"/>
            <p:cNvSpPr/>
            <p:nvPr/>
          </p:nvSpPr>
          <p:spPr>
            <a:xfrm>
              <a:off x="5892325" y="1427994"/>
              <a:ext cx="49825" cy="30950"/>
            </a:xfrm>
            <a:custGeom>
              <a:rect b="b" l="l" r="r" t="t"/>
              <a:pathLst>
                <a:path extrusionOk="0" h="1238" w="1993">
                  <a:moveTo>
                    <a:pt x="228" y="1"/>
                  </a:moveTo>
                  <a:cubicBezTo>
                    <a:pt x="22" y="1"/>
                    <a:pt x="1" y="336"/>
                    <a:pt x="224" y="336"/>
                  </a:cubicBezTo>
                  <a:cubicBezTo>
                    <a:pt x="224" y="336"/>
                    <a:pt x="1258" y="470"/>
                    <a:pt x="1659" y="1137"/>
                  </a:cubicBezTo>
                  <a:cubicBezTo>
                    <a:pt x="1692" y="1204"/>
                    <a:pt x="1759" y="1237"/>
                    <a:pt x="1825" y="1237"/>
                  </a:cubicBezTo>
                  <a:lnTo>
                    <a:pt x="1892" y="1204"/>
                  </a:lnTo>
                  <a:cubicBezTo>
                    <a:pt x="1959" y="1170"/>
                    <a:pt x="1992" y="1070"/>
                    <a:pt x="1959" y="970"/>
                  </a:cubicBezTo>
                  <a:cubicBezTo>
                    <a:pt x="1459" y="136"/>
                    <a:pt x="291" y="3"/>
                    <a:pt x="258" y="3"/>
                  </a:cubicBezTo>
                  <a:cubicBezTo>
                    <a:pt x="248" y="1"/>
                    <a:pt x="238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df40bf2c42_0_117"/>
            <p:cNvSpPr/>
            <p:nvPr/>
          </p:nvSpPr>
          <p:spPr>
            <a:xfrm>
              <a:off x="5763650" y="1413044"/>
              <a:ext cx="74250" cy="133450"/>
            </a:xfrm>
            <a:custGeom>
              <a:rect b="b" l="l" r="r" t="t"/>
              <a:pathLst>
                <a:path extrusionOk="0" h="5338" w="2970">
                  <a:moveTo>
                    <a:pt x="1268" y="201"/>
                  </a:moveTo>
                  <a:cubicBezTo>
                    <a:pt x="1936" y="201"/>
                    <a:pt x="2569" y="1335"/>
                    <a:pt x="2669" y="2669"/>
                  </a:cubicBezTo>
                  <a:cubicBezTo>
                    <a:pt x="2769" y="3603"/>
                    <a:pt x="2569" y="4470"/>
                    <a:pt x="2202" y="4904"/>
                  </a:cubicBezTo>
                  <a:cubicBezTo>
                    <a:pt x="2069" y="5037"/>
                    <a:pt x="1902" y="5137"/>
                    <a:pt x="1702" y="5137"/>
                  </a:cubicBezTo>
                  <a:cubicBezTo>
                    <a:pt x="1035" y="5137"/>
                    <a:pt x="401" y="4003"/>
                    <a:pt x="268" y="2669"/>
                  </a:cubicBezTo>
                  <a:cubicBezTo>
                    <a:pt x="201" y="1735"/>
                    <a:pt x="401" y="868"/>
                    <a:pt x="768" y="434"/>
                  </a:cubicBezTo>
                  <a:cubicBezTo>
                    <a:pt x="901" y="301"/>
                    <a:pt x="1068" y="201"/>
                    <a:pt x="1268" y="201"/>
                  </a:cubicBezTo>
                  <a:close/>
                  <a:moveTo>
                    <a:pt x="1268" y="0"/>
                  </a:moveTo>
                  <a:cubicBezTo>
                    <a:pt x="1002" y="0"/>
                    <a:pt x="768" y="100"/>
                    <a:pt x="601" y="301"/>
                  </a:cubicBezTo>
                  <a:cubicBezTo>
                    <a:pt x="201" y="768"/>
                    <a:pt x="1" y="1668"/>
                    <a:pt x="68" y="2669"/>
                  </a:cubicBezTo>
                  <a:cubicBezTo>
                    <a:pt x="201" y="4170"/>
                    <a:pt x="935" y="5338"/>
                    <a:pt x="1702" y="5338"/>
                  </a:cubicBezTo>
                  <a:cubicBezTo>
                    <a:pt x="1936" y="5338"/>
                    <a:pt x="2169" y="5237"/>
                    <a:pt x="2336" y="5037"/>
                  </a:cubicBezTo>
                  <a:cubicBezTo>
                    <a:pt x="2769" y="4570"/>
                    <a:pt x="2970" y="3670"/>
                    <a:pt x="2903" y="2669"/>
                  </a:cubicBezTo>
                  <a:cubicBezTo>
                    <a:pt x="2769" y="1168"/>
                    <a:pt x="2036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df40bf2c42_0_117"/>
            <p:cNvSpPr/>
            <p:nvPr/>
          </p:nvSpPr>
          <p:spPr>
            <a:xfrm>
              <a:off x="5844550" y="1413044"/>
              <a:ext cx="93425" cy="133450"/>
            </a:xfrm>
            <a:custGeom>
              <a:rect b="b" l="l" r="r" t="t"/>
              <a:pathLst>
                <a:path extrusionOk="0" h="5338" w="3737">
                  <a:moveTo>
                    <a:pt x="1668" y="201"/>
                  </a:moveTo>
                  <a:cubicBezTo>
                    <a:pt x="2502" y="201"/>
                    <a:pt x="3303" y="1301"/>
                    <a:pt x="3436" y="2669"/>
                  </a:cubicBezTo>
                  <a:cubicBezTo>
                    <a:pt x="3536" y="3403"/>
                    <a:pt x="3336" y="4170"/>
                    <a:pt x="2869" y="4737"/>
                  </a:cubicBezTo>
                  <a:cubicBezTo>
                    <a:pt x="2702" y="4971"/>
                    <a:pt x="2402" y="5137"/>
                    <a:pt x="2102" y="5137"/>
                  </a:cubicBezTo>
                  <a:cubicBezTo>
                    <a:pt x="1235" y="5137"/>
                    <a:pt x="434" y="4003"/>
                    <a:pt x="334" y="2636"/>
                  </a:cubicBezTo>
                  <a:cubicBezTo>
                    <a:pt x="201" y="1902"/>
                    <a:pt x="401" y="1168"/>
                    <a:pt x="868" y="567"/>
                  </a:cubicBezTo>
                  <a:cubicBezTo>
                    <a:pt x="1068" y="334"/>
                    <a:pt x="1335" y="201"/>
                    <a:pt x="1668" y="201"/>
                  </a:cubicBezTo>
                  <a:close/>
                  <a:moveTo>
                    <a:pt x="1668" y="0"/>
                  </a:moveTo>
                  <a:cubicBezTo>
                    <a:pt x="1301" y="0"/>
                    <a:pt x="934" y="167"/>
                    <a:pt x="701" y="434"/>
                  </a:cubicBezTo>
                  <a:cubicBezTo>
                    <a:pt x="234" y="1068"/>
                    <a:pt x="0" y="1868"/>
                    <a:pt x="101" y="2669"/>
                  </a:cubicBezTo>
                  <a:cubicBezTo>
                    <a:pt x="234" y="4137"/>
                    <a:pt x="1135" y="5338"/>
                    <a:pt x="2102" y="5338"/>
                  </a:cubicBezTo>
                  <a:cubicBezTo>
                    <a:pt x="2469" y="5338"/>
                    <a:pt x="2802" y="5171"/>
                    <a:pt x="3036" y="4904"/>
                  </a:cubicBezTo>
                  <a:cubicBezTo>
                    <a:pt x="3536" y="4270"/>
                    <a:pt x="3736" y="3470"/>
                    <a:pt x="3636" y="2669"/>
                  </a:cubicBezTo>
                  <a:cubicBezTo>
                    <a:pt x="3503" y="1201"/>
                    <a:pt x="2636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df40bf2c42_0_67"/>
          <p:cNvSpPr txBox="1"/>
          <p:nvPr>
            <p:ph type="title"/>
          </p:nvPr>
        </p:nvSpPr>
        <p:spPr>
          <a:xfrm>
            <a:off x="1649225" y="118550"/>
            <a:ext cx="59946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Технико-экономическое обоснование проекта</a:t>
            </a:r>
            <a:endParaRPr/>
          </a:p>
        </p:txBody>
      </p:sp>
      <p:grpSp>
        <p:nvGrpSpPr>
          <p:cNvPr id="826" name="Google Shape;826;gdf40bf2c42_0_67"/>
          <p:cNvGrpSpPr/>
          <p:nvPr/>
        </p:nvGrpSpPr>
        <p:grpSpPr>
          <a:xfrm>
            <a:off x="149404" y="1400795"/>
            <a:ext cx="6124040" cy="3581199"/>
            <a:chOff x="1709475" y="1573925"/>
            <a:chExt cx="5730900" cy="3351300"/>
          </a:xfrm>
        </p:grpSpPr>
        <p:pic>
          <p:nvPicPr>
            <p:cNvPr id="827" name="Google Shape;827;gdf40bf2c42_0_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5325" y="1577725"/>
              <a:ext cx="5693337" cy="33287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828" name="Google Shape;828;gdf40bf2c42_0_67"/>
            <p:cNvCxnSpPr/>
            <p:nvPr/>
          </p:nvCxnSpPr>
          <p:spPr>
            <a:xfrm>
              <a:off x="1709475" y="1777250"/>
              <a:ext cx="5730900" cy="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gdf40bf2c42_0_67"/>
            <p:cNvCxnSpPr/>
            <p:nvPr/>
          </p:nvCxnSpPr>
          <p:spPr>
            <a:xfrm flipH="1">
              <a:off x="6039700" y="1573925"/>
              <a:ext cx="7500" cy="3351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0" name="Google Shape;830;gdf40bf2c42_0_67"/>
          <p:cNvSpPr txBox="1"/>
          <p:nvPr>
            <p:ph type="title"/>
          </p:nvPr>
        </p:nvSpPr>
        <p:spPr>
          <a:xfrm>
            <a:off x="6875650" y="2914950"/>
            <a:ext cx="16491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6773,14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1" name="Google Shape;831;gdf40bf2c42_0_67"/>
          <p:cNvSpPr txBox="1"/>
          <p:nvPr>
            <p:ph type="title"/>
          </p:nvPr>
        </p:nvSpPr>
        <p:spPr>
          <a:xfrm>
            <a:off x="6875650" y="1845600"/>
            <a:ext cx="16491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17 600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2" name="Google Shape;832;gdf40bf2c42_0_67"/>
          <p:cNvSpPr txBox="1"/>
          <p:nvPr>
            <p:ph type="title"/>
          </p:nvPr>
        </p:nvSpPr>
        <p:spPr>
          <a:xfrm>
            <a:off x="6875650" y="3984300"/>
            <a:ext cx="16491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lt1"/>
                </a:solidFill>
              </a:rPr>
              <a:t>7893,52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3" name="Google Shape;833;gdf40bf2c42_0_67"/>
          <p:cNvSpPr/>
          <p:nvPr/>
        </p:nvSpPr>
        <p:spPr>
          <a:xfrm>
            <a:off x="7515700" y="2600175"/>
            <a:ext cx="369000" cy="1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df40bf2c42_0_67"/>
          <p:cNvSpPr/>
          <p:nvPr/>
        </p:nvSpPr>
        <p:spPr>
          <a:xfrm>
            <a:off x="7515700" y="3589400"/>
            <a:ext cx="369000" cy="1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df40bf2c42_0_67"/>
          <p:cNvSpPr/>
          <p:nvPr/>
        </p:nvSpPr>
        <p:spPr>
          <a:xfrm>
            <a:off x="7515700" y="3749650"/>
            <a:ext cx="369000" cy="1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df40bf2c42_0_67"/>
          <p:cNvSpPr/>
          <p:nvPr/>
        </p:nvSpPr>
        <p:spPr>
          <a:xfrm>
            <a:off x="0" y="481750"/>
            <a:ext cx="1296900" cy="5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df40bf2c42_0_67"/>
          <p:cNvSpPr/>
          <p:nvPr/>
        </p:nvSpPr>
        <p:spPr>
          <a:xfrm>
            <a:off x="8200975" y="527150"/>
            <a:ext cx="942900" cy="3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df40bf2c42_0_67"/>
          <p:cNvSpPr/>
          <p:nvPr/>
        </p:nvSpPr>
        <p:spPr>
          <a:xfrm>
            <a:off x="7744950" y="527150"/>
            <a:ext cx="369000" cy="3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f40bf2c42_2_40"/>
          <p:cNvSpPr txBox="1"/>
          <p:nvPr>
            <p:ph idx="15"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844" name="Google Shape;844;gdf40bf2c42_2_40"/>
          <p:cNvSpPr txBox="1"/>
          <p:nvPr>
            <p:ph idx="1" type="subTitle"/>
          </p:nvPr>
        </p:nvSpPr>
        <p:spPr>
          <a:xfrm>
            <a:off x="5615545" y="2413250"/>
            <a:ext cx="156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Учет долгов</a:t>
            </a:r>
            <a:endParaRPr b="1" sz="1600"/>
          </a:p>
        </p:txBody>
      </p:sp>
      <p:sp>
        <p:nvSpPr>
          <p:cNvPr id="845" name="Google Shape;845;gdf40bf2c42_2_40"/>
          <p:cNvSpPr txBox="1"/>
          <p:nvPr>
            <p:ph type="title"/>
          </p:nvPr>
        </p:nvSpPr>
        <p:spPr>
          <a:xfrm>
            <a:off x="979049" y="1665938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6" name="Google Shape;846;gdf40bf2c42_2_40"/>
          <p:cNvSpPr txBox="1"/>
          <p:nvPr>
            <p:ph idx="2" type="title"/>
          </p:nvPr>
        </p:nvSpPr>
        <p:spPr>
          <a:xfrm>
            <a:off x="979049" y="23511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7" name="Google Shape;847;gdf40bf2c42_2_40"/>
          <p:cNvSpPr txBox="1"/>
          <p:nvPr>
            <p:ph idx="4" type="title"/>
          </p:nvPr>
        </p:nvSpPr>
        <p:spPr>
          <a:xfrm>
            <a:off x="979049" y="3011938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48" name="Google Shape;848;gdf40bf2c42_2_40"/>
          <p:cNvSpPr txBox="1"/>
          <p:nvPr>
            <p:ph idx="6" type="title"/>
          </p:nvPr>
        </p:nvSpPr>
        <p:spPr>
          <a:xfrm>
            <a:off x="979049" y="3672713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49" name="Google Shape;849;gdf40bf2c42_2_40"/>
          <p:cNvSpPr txBox="1"/>
          <p:nvPr>
            <p:ph idx="8" type="title"/>
          </p:nvPr>
        </p:nvSpPr>
        <p:spPr>
          <a:xfrm>
            <a:off x="4986899" y="16659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0" name="Google Shape;850;gdf40bf2c42_2_40"/>
          <p:cNvSpPr txBox="1"/>
          <p:nvPr>
            <p:ph idx="13" type="title"/>
          </p:nvPr>
        </p:nvSpPr>
        <p:spPr>
          <a:xfrm>
            <a:off x="4986899" y="23511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51" name="Google Shape;851;gdf40bf2c42_2_40"/>
          <p:cNvSpPr txBox="1"/>
          <p:nvPr>
            <p:ph idx="1" type="subTitle"/>
          </p:nvPr>
        </p:nvSpPr>
        <p:spPr>
          <a:xfrm>
            <a:off x="1610125" y="2413250"/>
            <a:ext cx="1908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Учет накоплений</a:t>
            </a:r>
            <a:endParaRPr b="1" sz="1600"/>
          </a:p>
        </p:txBody>
      </p:sp>
      <p:sp>
        <p:nvSpPr>
          <p:cNvPr id="852" name="Google Shape;852;gdf40bf2c42_2_40"/>
          <p:cNvSpPr txBox="1"/>
          <p:nvPr>
            <p:ph idx="1" type="subTitle"/>
          </p:nvPr>
        </p:nvSpPr>
        <p:spPr>
          <a:xfrm>
            <a:off x="5615550" y="2941738"/>
            <a:ext cx="1908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Сканирование торговых чеков</a:t>
            </a:r>
            <a:endParaRPr b="1" sz="1600"/>
          </a:p>
        </p:txBody>
      </p:sp>
      <p:sp>
        <p:nvSpPr>
          <p:cNvPr id="853" name="Google Shape;853;gdf40bf2c42_2_40"/>
          <p:cNvSpPr txBox="1"/>
          <p:nvPr>
            <p:ph idx="1" type="subTitle"/>
          </p:nvPr>
        </p:nvSpPr>
        <p:spPr>
          <a:xfrm>
            <a:off x="1610125" y="3734813"/>
            <a:ext cx="1908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Учет расходов</a:t>
            </a:r>
            <a:endParaRPr b="1" sz="1600"/>
          </a:p>
        </p:txBody>
      </p:sp>
      <p:sp>
        <p:nvSpPr>
          <p:cNvPr id="854" name="Google Shape;854;gdf40bf2c42_2_40"/>
          <p:cNvSpPr txBox="1"/>
          <p:nvPr>
            <p:ph idx="1" type="subTitle"/>
          </p:nvPr>
        </p:nvSpPr>
        <p:spPr>
          <a:xfrm>
            <a:off x="5595725" y="1466750"/>
            <a:ext cx="31173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Генерация графиков на основе финансовых операций</a:t>
            </a:r>
            <a:endParaRPr b="1" sz="1600"/>
          </a:p>
        </p:txBody>
      </p:sp>
      <p:sp>
        <p:nvSpPr>
          <p:cNvPr id="855" name="Google Shape;855;gdf40bf2c42_2_40"/>
          <p:cNvSpPr txBox="1"/>
          <p:nvPr>
            <p:ph idx="13" type="title"/>
          </p:nvPr>
        </p:nvSpPr>
        <p:spPr>
          <a:xfrm>
            <a:off x="4986899" y="3011950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56" name="Google Shape;856;gdf40bf2c42_2_40"/>
          <p:cNvSpPr txBox="1"/>
          <p:nvPr>
            <p:ph idx="1" type="subTitle"/>
          </p:nvPr>
        </p:nvSpPr>
        <p:spPr>
          <a:xfrm>
            <a:off x="1602250" y="1581475"/>
            <a:ext cx="2891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Ведение совместных </a:t>
            </a:r>
            <a:r>
              <a:rPr b="1" lang="en" sz="1600"/>
              <a:t>расходов</a:t>
            </a:r>
            <a:endParaRPr b="1" sz="1600"/>
          </a:p>
        </p:txBody>
      </p:sp>
      <p:sp>
        <p:nvSpPr>
          <p:cNvPr id="857" name="Google Shape;857;gdf40bf2c42_2_40"/>
          <p:cNvSpPr txBox="1"/>
          <p:nvPr>
            <p:ph idx="1" type="subTitle"/>
          </p:nvPr>
        </p:nvSpPr>
        <p:spPr>
          <a:xfrm>
            <a:off x="1610125" y="2812750"/>
            <a:ext cx="29469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Экспорт / импорт локальной базы данных в облачное хранилище</a:t>
            </a:r>
            <a:endParaRPr b="1" sz="1600"/>
          </a:p>
        </p:txBody>
      </p:sp>
      <p:sp>
        <p:nvSpPr>
          <p:cNvPr id="858" name="Google Shape;858;gdf40bf2c42_2_40"/>
          <p:cNvSpPr txBox="1"/>
          <p:nvPr>
            <p:ph idx="13" type="title"/>
          </p:nvPr>
        </p:nvSpPr>
        <p:spPr>
          <a:xfrm>
            <a:off x="4986899" y="3672725"/>
            <a:ext cx="552900" cy="5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59" name="Google Shape;859;gdf40bf2c42_2_40"/>
          <p:cNvSpPr txBox="1"/>
          <p:nvPr>
            <p:ph idx="1" type="subTitle"/>
          </p:nvPr>
        </p:nvSpPr>
        <p:spPr>
          <a:xfrm>
            <a:off x="5615550" y="3626225"/>
            <a:ext cx="294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Распределение расходов по категориям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f40bf2c42_0_104"/>
          <p:cNvSpPr/>
          <p:nvPr/>
        </p:nvSpPr>
        <p:spPr>
          <a:xfrm>
            <a:off x="0" y="129099"/>
            <a:ext cx="9144000" cy="4257600"/>
          </a:xfrm>
          <a:prstGeom prst="rect">
            <a:avLst/>
          </a:prstGeom>
          <a:solidFill>
            <a:srgbClr val="F8F8F8"/>
          </a:solidFill>
          <a:ln cap="flat" cmpd="sng" w="25400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4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df40bf2c42_0_104"/>
          <p:cNvSpPr/>
          <p:nvPr/>
        </p:nvSpPr>
        <p:spPr>
          <a:xfrm>
            <a:off x="-1480" y="125336"/>
            <a:ext cx="9144000" cy="42651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64275" lIns="80350" spcFirstLastPara="1" rIns="80350" wrap="square" tIns="6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0" i="0" lang="en" sz="1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br>
              <a:rPr b="0" i="0" lang="en" sz="13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df40bf2c42_0_104"/>
          <p:cNvSpPr/>
          <p:nvPr/>
        </p:nvSpPr>
        <p:spPr>
          <a:xfrm>
            <a:off x="0" y="-58797"/>
            <a:ext cx="9144000" cy="19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4275" lIns="80350" spcFirstLastPara="1" rIns="80350" wrap="square" tIns="6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24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df40bf2c42_0_104"/>
          <p:cNvSpPr txBox="1"/>
          <p:nvPr>
            <p:ph type="title"/>
          </p:nvPr>
        </p:nvSpPr>
        <p:spPr>
          <a:xfrm>
            <a:off x="-1481" y="125336"/>
            <a:ext cx="91455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РЕСПУБЛИКИ БЕЛАРУСЬ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Учреждения образования «БЕЛОРУССКИЙ ГОСУДАРСТВЕННЫЙ 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ТЕХНОЛОГИЧЕСКИЙ УНИВЕРСИТЕТ»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информационных технологий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программной инженерии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 дипломного проекта: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Мобильное приложение «Персональный финансовый менеджер»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Дипломник: Пилик Семен Игоревич</a:t>
            </a:r>
            <a:b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Руководитель: доцент Шиман Дмитрий Васильевич				     	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99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gdf40bf2c42_0_104"/>
          <p:cNvSpPr/>
          <p:nvPr/>
        </p:nvSpPr>
        <p:spPr>
          <a:xfrm>
            <a:off x="-1480" y="4386727"/>
            <a:ext cx="9145500" cy="7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3975" lIns="67475" spcFirstLastPara="1" rIns="67475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Минск 2020</a:t>
            </a:r>
            <a:endParaRPr b="0" i="0" sz="14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0" name="Google Shape;870;gdf40bf2c42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6245" y="4441099"/>
            <a:ext cx="605505" cy="67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"/>
          <p:cNvSpPr txBox="1"/>
          <p:nvPr>
            <p:ph type="ctrTitle"/>
          </p:nvPr>
        </p:nvSpPr>
        <p:spPr>
          <a:xfrm>
            <a:off x="3503269" y="278801"/>
            <a:ext cx="4645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Актуальность темы</a:t>
            </a:r>
            <a:endParaRPr/>
          </a:p>
        </p:txBody>
      </p:sp>
      <p:grpSp>
        <p:nvGrpSpPr>
          <p:cNvPr id="429" name="Google Shape;429;p2"/>
          <p:cNvGrpSpPr/>
          <p:nvPr/>
        </p:nvGrpSpPr>
        <p:grpSpPr>
          <a:xfrm>
            <a:off x="4203662" y="1039088"/>
            <a:ext cx="5110440" cy="3565413"/>
            <a:chOff x="1190200" y="1058700"/>
            <a:chExt cx="5212075" cy="3635950"/>
          </a:xfrm>
        </p:grpSpPr>
        <p:sp>
          <p:nvSpPr>
            <p:cNvPr id="430" name="Google Shape;430;p2"/>
            <p:cNvSpPr/>
            <p:nvPr/>
          </p:nvSpPr>
          <p:spPr>
            <a:xfrm>
              <a:off x="1190200" y="4224300"/>
              <a:ext cx="5212075" cy="2525"/>
            </a:xfrm>
            <a:custGeom>
              <a:rect b="b" l="l" r="r" t="t"/>
              <a:pathLst>
                <a:path extrusionOk="0" h="101" w="208483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4552600" y="4420275"/>
              <a:ext cx="90075" cy="2525"/>
            </a:xfrm>
            <a:custGeom>
              <a:rect b="b" l="l" r="r" t="t"/>
              <a:pathLst>
                <a:path extrusionOk="0" h="101" w="3603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753800" y="4291025"/>
              <a:ext cx="241875" cy="2525"/>
            </a:xfrm>
            <a:custGeom>
              <a:rect b="b" l="l" r="r" t="t"/>
              <a:pathLst>
                <a:path extrusionOk="0" h="101" w="9675">
                  <a:moveTo>
                    <a:pt x="1" y="0"/>
                  </a:moveTo>
                  <a:lnTo>
                    <a:pt x="1" y="100"/>
                  </a:lnTo>
                  <a:lnTo>
                    <a:pt x="9674" y="100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381525" y="4346875"/>
              <a:ext cx="591275" cy="2550"/>
            </a:xfrm>
            <a:custGeom>
              <a:rect b="b" l="l" r="r" t="t"/>
              <a:pathLst>
                <a:path extrusionOk="0" h="102" w="23651">
                  <a:moveTo>
                    <a:pt x="0" y="1"/>
                  </a:moveTo>
                  <a:lnTo>
                    <a:pt x="0" y="101"/>
                  </a:lnTo>
                  <a:lnTo>
                    <a:pt x="23650" y="101"/>
                  </a:lnTo>
                  <a:lnTo>
                    <a:pt x="23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635500" y="4346875"/>
              <a:ext cx="590450" cy="2550"/>
            </a:xfrm>
            <a:custGeom>
              <a:rect b="b" l="l" r="r" t="t"/>
              <a:pathLst>
                <a:path extrusionOk="0" h="102" w="23618">
                  <a:moveTo>
                    <a:pt x="1" y="1"/>
                  </a:moveTo>
                  <a:lnTo>
                    <a:pt x="1" y="101"/>
                  </a:lnTo>
                  <a:lnTo>
                    <a:pt x="23618" y="101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371025" y="1198800"/>
              <a:ext cx="2767850" cy="1503600"/>
            </a:xfrm>
            <a:custGeom>
              <a:rect b="b" l="l" r="r" t="t"/>
              <a:pathLst>
                <a:path extrusionOk="0" h="60144" w="110714">
                  <a:moveTo>
                    <a:pt x="1" y="1"/>
                  </a:moveTo>
                  <a:lnTo>
                    <a:pt x="1" y="60144"/>
                  </a:lnTo>
                  <a:lnTo>
                    <a:pt x="110713" y="60144"/>
                  </a:lnTo>
                  <a:lnTo>
                    <a:pt x="110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340175" y="1198800"/>
              <a:ext cx="2767000" cy="1503600"/>
            </a:xfrm>
            <a:custGeom>
              <a:rect b="b" l="l" r="r" t="t"/>
              <a:pathLst>
                <a:path extrusionOk="0" h="60144" w="110680">
                  <a:moveTo>
                    <a:pt x="1" y="1"/>
                  </a:moveTo>
                  <a:lnTo>
                    <a:pt x="1" y="60144"/>
                  </a:lnTo>
                  <a:lnTo>
                    <a:pt x="110680" y="60144"/>
                  </a:lnTo>
                  <a:lnTo>
                    <a:pt x="110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396050" y="1262175"/>
              <a:ext cx="2655250" cy="1376850"/>
            </a:xfrm>
            <a:custGeom>
              <a:rect b="b" l="l" r="r" t="t"/>
              <a:pathLst>
                <a:path extrusionOk="0" h="55074" w="106210">
                  <a:moveTo>
                    <a:pt x="0" y="1"/>
                  </a:moveTo>
                  <a:lnTo>
                    <a:pt x="0" y="55073"/>
                  </a:lnTo>
                  <a:lnTo>
                    <a:pt x="106210" y="55073"/>
                  </a:lnTo>
                  <a:lnTo>
                    <a:pt x="106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396050" y="1262175"/>
              <a:ext cx="24200" cy="1376850"/>
            </a:xfrm>
            <a:custGeom>
              <a:rect b="b" l="l" r="r" t="t"/>
              <a:pathLst>
                <a:path extrusionOk="0" h="55074" w="968">
                  <a:moveTo>
                    <a:pt x="0" y="1"/>
                  </a:moveTo>
                  <a:lnTo>
                    <a:pt x="0" y="55073"/>
                  </a:lnTo>
                  <a:lnTo>
                    <a:pt x="968" y="5507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362700" y="2312100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3"/>
                  </a:lnTo>
                  <a:lnTo>
                    <a:pt x="108878" y="3403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362700" y="1589925"/>
              <a:ext cx="2721950" cy="85075"/>
            </a:xfrm>
            <a:custGeom>
              <a:rect b="b" l="l" r="r" t="t"/>
              <a:pathLst>
                <a:path extrusionOk="0" h="3403" w="108878">
                  <a:moveTo>
                    <a:pt x="0" y="0"/>
                  </a:moveTo>
                  <a:lnTo>
                    <a:pt x="0" y="3402"/>
                  </a:lnTo>
                  <a:lnTo>
                    <a:pt x="108878" y="3402"/>
                  </a:lnTo>
                  <a:lnTo>
                    <a:pt x="108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225925" y="1058700"/>
              <a:ext cx="101775" cy="87200"/>
            </a:xfrm>
            <a:custGeom>
              <a:rect b="b" l="l" r="r" t="t"/>
              <a:pathLst>
                <a:path extrusionOk="0" h="3488" w="4071">
                  <a:moveTo>
                    <a:pt x="1735" y="0"/>
                  </a:moveTo>
                  <a:cubicBezTo>
                    <a:pt x="801" y="0"/>
                    <a:pt x="1" y="801"/>
                    <a:pt x="1" y="1735"/>
                  </a:cubicBezTo>
                  <a:cubicBezTo>
                    <a:pt x="1" y="2794"/>
                    <a:pt x="867" y="3487"/>
                    <a:pt x="1759" y="3487"/>
                  </a:cubicBezTo>
                  <a:cubicBezTo>
                    <a:pt x="2188" y="3487"/>
                    <a:pt x="2623" y="3327"/>
                    <a:pt x="2969" y="2969"/>
                  </a:cubicBezTo>
                  <a:cubicBezTo>
                    <a:pt x="4070" y="1869"/>
                    <a:pt x="3303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397725" y="1102075"/>
              <a:ext cx="24200" cy="49225"/>
            </a:xfrm>
            <a:custGeom>
              <a:rect b="b" l="l" r="r" t="t"/>
              <a:pathLst>
                <a:path extrusionOk="0" h="1969" w="968">
                  <a:moveTo>
                    <a:pt x="501" y="0"/>
                  </a:moveTo>
                  <a:cubicBezTo>
                    <a:pt x="234" y="0"/>
                    <a:pt x="0" y="200"/>
                    <a:pt x="0" y="467"/>
                  </a:cubicBezTo>
                  <a:lnTo>
                    <a:pt x="0" y="1468"/>
                  </a:lnTo>
                  <a:cubicBezTo>
                    <a:pt x="0" y="1735"/>
                    <a:pt x="200" y="1968"/>
                    <a:pt x="501" y="1968"/>
                  </a:cubicBezTo>
                  <a:cubicBezTo>
                    <a:pt x="734" y="1968"/>
                    <a:pt x="968" y="1735"/>
                    <a:pt x="968" y="1501"/>
                  </a:cubicBezTo>
                  <a:lnTo>
                    <a:pt x="968" y="467"/>
                  </a:lnTo>
                  <a:cubicBezTo>
                    <a:pt x="934" y="200"/>
                    <a:pt x="734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80975" y="1102075"/>
              <a:ext cx="2803675" cy="316075"/>
            </a:xfrm>
            <a:custGeom>
              <a:rect b="b" l="l" r="r" t="t"/>
              <a:pathLst>
                <a:path extrusionOk="0" h="12643" w="112147">
                  <a:moveTo>
                    <a:pt x="0" y="0"/>
                  </a:moveTo>
                  <a:lnTo>
                    <a:pt x="0" y="12642"/>
                  </a:lnTo>
                  <a:lnTo>
                    <a:pt x="112147" y="12642"/>
                  </a:lnTo>
                  <a:lnTo>
                    <a:pt x="112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944525" y="1058700"/>
              <a:ext cx="86775" cy="87600"/>
            </a:xfrm>
            <a:custGeom>
              <a:rect b="b" l="l" r="r" t="t"/>
              <a:pathLst>
                <a:path extrusionOk="0" h="3504" w="3471">
                  <a:moveTo>
                    <a:pt x="1735" y="0"/>
                  </a:moveTo>
                  <a:cubicBezTo>
                    <a:pt x="768" y="0"/>
                    <a:pt x="1" y="801"/>
                    <a:pt x="1" y="1735"/>
                  </a:cubicBezTo>
                  <a:cubicBezTo>
                    <a:pt x="1" y="2702"/>
                    <a:pt x="768" y="3503"/>
                    <a:pt x="1735" y="3503"/>
                  </a:cubicBezTo>
                  <a:cubicBezTo>
                    <a:pt x="2669" y="3503"/>
                    <a:pt x="3470" y="2702"/>
                    <a:pt x="3470" y="1735"/>
                  </a:cubicBezTo>
                  <a:cubicBezTo>
                    <a:pt x="3470" y="801"/>
                    <a:pt x="2669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909032" y="3475421"/>
              <a:ext cx="2063573" cy="748900"/>
            </a:xfrm>
            <a:custGeom>
              <a:rect b="b" l="l" r="r" t="t"/>
              <a:pathLst>
                <a:path extrusionOk="0" h="29956" w="61779">
                  <a:moveTo>
                    <a:pt x="1" y="1"/>
                  </a:moveTo>
                  <a:lnTo>
                    <a:pt x="1" y="29955"/>
                  </a:lnTo>
                  <a:lnTo>
                    <a:pt x="61778" y="29955"/>
                  </a:lnTo>
                  <a:lnTo>
                    <a:pt x="61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487775" y="3726450"/>
              <a:ext cx="326925" cy="331925"/>
            </a:xfrm>
            <a:custGeom>
              <a:rect b="b" l="l" r="r" t="t"/>
              <a:pathLst>
                <a:path extrusionOk="0" h="13277" w="13077">
                  <a:moveTo>
                    <a:pt x="1" y="0"/>
                  </a:moveTo>
                  <a:lnTo>
                    <a:pt x="1" y="13276"/>
                  </a:lnTo>
                  <a:lnTo>
                    <a:pt x="13077" y="13276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904025" y="3555475"/>
              <a:ext cx="2068175" cy="42575"/>
            </a:xfrm>
            <a:custGeom>
              <a:rect b="b" l="l" r="r" t="t"/>
              <a:pathLst>
                <a:path extrusionOk="0" h="1703" w="82727">
                  <a:moveTo>
                    <a:pt x="1" y="1"/>
                  </a:moveTo>
                  <a:lnTo>
                    <a:pt x="1" y="1702"/>
                  </a:lnTo>
                  <a:lnTo>
                    <a:pt x="82726" y="1702"/>
                  </a:lnTo>
                  <a:lnTo>
                    <a:pt x="82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53475" y="3449575"/>
              <a:ext cx="547900" cy="123450"/>
            </a:xfrm>
            <a:custGeom>
              <a:rect b="b" l="l" r="r" t="t"/>
              <a:pathLst>
                <a:path extrusionOk="0" h="4938" w="21916">
                  <a:moveTo>
                    <a:pt x="0" y="1"/>
                  </a:moveTo>
                  <a:lnTo>
                    <a:pt x="0" y="4937"/>
                  </a:lnTo>
                  <a:lnTo>
                    <a:pt x="21916" y="493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880675" y="3449575"/>
              <a:ext cx="1572825" cy="123450"/>
            </a:xfrm>
            <a:custGeom>
              <a:rect b="b" l="l" r="r" t="t"/>
              <a:pathLst>
                <a:path extrusionOk="0" h="4938" w="62913">
                  <a:moveTo>
                    <a:pt x="1" y="1"/>
                  </a:moveTo>
                  <a:lnTo>
                    <a:pt x="1" y="4937"/>
                  </a:lnTo>
                  <a:lnTo>
                    <a:pt x="62912" y="4937"/>
                  </a:lnTo>
                  <a:lnTo>
                    <a:pt x="62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2325175" y="3239425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325175" y="3100150"/>
              <a:ext cx="778075" cy="210175"/>
            </a:xfrm>
            <a:custGeom>
              <a:rect b="b" l="l" r="r" t="t"/>
              <a:pathLst>
                <a:path extrusionOk="0" h="8407" w="31123">
                  <a:moveTo>
                    <a:pt x="0" y="1"/>
                  </a:moveTo>
                  <a:cubicBezTo>
                    <a:pt x="0" y="1"/>
                    <a:pt x="400" y="8407"/>
                    <a:pt x="15545" y="8407"/>
                  </a:cubicBezTo>
                  <a:cubicBezTo>
                    <a:pt x="30722" y="8407"/>
                    <a:pt x="31122" y="1"/>
                    <a:pt x="3112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74775" y="4458625"/>
              <a:ext cx="4042900" cy="236025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2160875" y="4350225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160875" y="4350225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2359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2328500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4210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5136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2606200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2698775" y="4350225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2791325" y="4350225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288472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2977300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069875" y="435022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2120025" y="4157575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120025" y="4157575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2194250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2286800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23793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24719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25653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2657075" y="4157575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749625" y="415757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843025" y="415757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935600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028175" y="415757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2090000" y="3964950"/>
              <a:ext cx="1024075" cy="192650"/>
            </a:xfrm>
            <a:custGeom>
              <a:rect b="b" l="l" r="r" t="t"/>
              <a:pathLst>
                <a:path extrusionOk="0" h="7706" w="40963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2090000" y="3964950"/>
              <a:ext cx="1024075" cy="21700"/>
            </a:xfrm>
            <a:custGeom>
              <a:rect b="b" l="l" r="r" t="t"/>
              <a:pathLst>
                <a:path extrusionOk="0" h="868" w="40963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21650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257625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3501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442750" y="396495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5353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6278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7204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813025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905575" y="396495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998150" y="396495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136700" y="3772300"/>
              <a:ext cx="1023250" cy="192675"/>
            </a:xfrm>
            <a:custGeom>
              <a:rect b="b" l="l" r="r" t="t"/>
              <a:pathLst>
                <a:path extrusionOk="0" h="7707" w="4093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136700" y="3772300"/>
              <a:ext cx="1023250" cy="21725"/>
            </a:xfrm>
            <a:custGeom>
              <a:rect b="b" l="l" r="r" t="t"/>
              <a:pathLst>
                <a:path extrusionOk="0" h="869" w="4093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210925" y="377230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3043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3968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4894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5820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6745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7671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85972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952275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044850" y="377230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091675" y="3579675"/>
              <a:ext cx="1023250" cy="192650"/>
            </a:xfrm>
            <a:custGeom>
              <a:rect b="b" l="l" r="r" t="t"/>
              <a:pathLst>
                <a:path extrusionOk="0" h="7706" w="4093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091675" y="3579675"/>
              <a:ext cx="1023250" cy="21700"/>
            </a:xfrm>
            <a:custGeom>
              <a:rect b="b" l="l" r="r" t="t"/>
              <a:pathLst>
                <a:path extrusionOk="0" h="868" w="4093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9998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9072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8146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7221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6295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53697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444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351850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259275" y="3579675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166725" y="3579675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133350" y="3387025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133350" y="3387025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30415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9489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8563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763800" y="3387025"/>
              <a:ext cx="40075" cy="192675"/>
            </a:xfrm>
            <a:custGeom>
              <a:rect b="b" l="l" r="r" t="t"/>
              <a:pathLst>
                <a:path extrusionOk="0" h="7707" w="1603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712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5786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48612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393550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2300975" y="3387025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2207575" y="3387025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2162550" y="3194400"/>
              <a:ext cx="1024100" cy="192650"/>
            </a:xfrm>
            <a:custGeom>
              <a:rect b="b" l="l" r="r" t="t"/>
              <a:pathLst>
                <a:path extrusionOk="0" h="7706" w="40964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2162550" y="3194400"/>
              <a:ext cx="1024100" cy="21700"/>
            </a:xfrm>
            <a:custGeom>
              <a:rect b="b" l="l" r="r" t="t"/>
              <a:pathLst>
                <a:path extrusionOk="0" h="868" w="40964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070700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2978125" y="3194400"/>
              <a:ext cx="40900" cy="192650"/>
            </a:xfrm>
            <a:custGeom>
              <a:rect b="b" l="l" r="r" t="t"/>
              <a:pathLst>
                <a:path extrusionOk="0" h="7706" w="1636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2885575" y="3194400"/>
              <a:ext cx="40875" cy="192650"/>
            </a:xfrm>
            <a:custGeom>
              <a:rect b="b" l="l" r="r" t="t"/>
              <a:pathLst>
                <a:path extrusionOk="0" h="7706" w="1635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27930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270042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26078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25153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2422725" y="3194400"/>
              <a:ext cx="40075" cy="192650"/>
            </a:xfrm>
            <a:custGeom>
              <a:rect b="b" l="l" r="r" t="t"/>
              <a:pathLst>
                <a:path extrusionOk="0" h="7706" w="1603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2330175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2237600" y="3194400"/>
              <a:ext cx="40050" cy="192650"/>
            </a:xfrm>
            <a:custGeom>
              <a:rect b="b" l="l" r="r" t="t"/>
              <a:pathLst>
                <a:path extrusionOk="0" h="7706" w="1602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2116675" y="3001750"/>
              <a:ext cx="1023275" cy="192675"/>
            </a:xfrm>
            <a:custGeom>
              <a:rect b="b" l="l" r="r" t="t"/>
              <a:pathLst>
                <a:path extrusionOk="0" h="7707" w="40931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2116675" y="3001750"/>
              <a:ext cx="1023275" cy="21725"/>
            </a:xfrm>
            <a:custGeom>
              <a:rect b="b" l="l" r="r" t="t"/>
              <a:pathLst>
                <a:path extrusionOk="0" h="869" w="40931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302482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29322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28397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746300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654575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562000" y="3001750"/>
              <a:ext cx="40050" cy="192675"/>
            </a:xfrm>
            <a:custGeom>
              <a:rect b="b" l="l" r="r" t="t"/>
              <a:pathLst>
                <a:path extrusionOk="0" h="7707" w="1602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4686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376025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283475" y="3001750"/>
              <a:ext cx="40875" cy="192675"/>
            </a:xfrm>
            <a:custGeom>
              <a:rect b="b" l="l" r="r" t="t"/>
              <a:pathLst>
                <a:path extrusionOk="0" h="7707" w="1635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190900" y="3001750"/>
              <a:ext cx="40900" cy="192675"/>
            </a:xfrm>
            <a:custGeom>
              <a:rect b="b" l="l" r="r" t="t"/>
              <a:pathLst>
                <a:path extrusionOk="0" h="7707" w="1636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400225" y="2239050"/>
              <a:ext cx="3086825" cy="2320525"/>
            </a:xfrm>
            <a:custGeom>
              <a:rect b="b" l="l" r="r" t="t"/>
              <a:pathLst>
                <a:path extrusionOk="0" h="92821" w="123473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511975" y="2297925"/>
              <a:ext cx="2908750" cy="2204925"/>
            </a:xfrm>
            <a:custGeom>
              <a:rect b="b" l="l" r="r" t="t"/>
              <a:pathLst>
                <a:path extrusionOk="0" h="88197" w="11635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775250" y="3904900"/>
              <a:ext cx="43375" cy="637975"/>
            </a:xfrm>
            <a:custGeom>
              <a:rect b="b" l="l" r="r" t="t"/>
              <a:pathLst>
                <a:path extrusionOk="0" h="25519" w="1735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150525" y="3558000"/>
              <a:ext cx="42550" cy="984875"/>
            </a:xfrm>
            <a:custGeom>
              <a:rect b="b" l="l" r="r" t="t"/>
              <a:pathLst>
                <a:path extrusionOk="0" h="39395" w="1702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531625" y="3794000"/>
              <a:ext cx="43375" cy="748875"/>
            </a:xfrm>
            <a:custGeom>
              <a:rect b="b" l="l" r="r" t="t"/>
              <a:pathLst>
                <a:path extrusionOk="0" h="29955" w="1735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4475025" y="3904900"/>
              <a:ext cx="300250" cy="637975"/>
            </a:xfrm>
            <a:custGeom>
              <a:rect b="b" l="l" r="r" t="t"/>
              <a:pathLst>
                <a:path extrusionOk="0" h="25519" w="1201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4475025" y="3904900"/>
              <a:ext cx="150150" cy="378625"/>
            </a:xfrm>
            <a:custGeom>
              <a:rect b="b" l="l" r="r" t="t"/>
              <a:pathLst>
                <a:path extrusionOk="0" h="15145" w="6006">
                  <a:moveTo>
                    <a:pt x="1" y="1"/>
                  </a:moveTo>
                  <a:lnTo>
                    <a:pt x="1" y="15145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4849475" y="3558000"/>
              <a:ext cx="301075" cy="984875"/>
            </a:xfrm>
            <a:custGeom>
              <a:rect b="b" l="l" r="r" t="t"/>
              <a:pathLst>
                <a:path extrusionOk="0" h="39395" w="12043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850300" y="3558000"/>
              <a:ext cx="150125" cy="377775"/>
            </a:xfrm>
            <a:custGeom>
              <a:rect b="b" l="l" r="r" t="t"/>
              <a:pathLst>
                <a:path extrusionOk="0" h="15111" w="6005">
                  <a:moveTo>
                    <a:pt x="1" y="0"/>
                  </a:moveTo>
                  <a:lnTo>
                    <a:pt x="1" y="1511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5231400" y="3794000"/>
              <a:ext cx="301075" cy="748875"/>
            </a:xfrm>
            <a:custGeom>
              <a:rect b="b" l="l" r="r" t="t"/>
              <a:pathLst>
                <a:path extrusionOk="0" h="29955" w="12043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5231400" y="3794000"/>
              <a:ext cx="150975" cy="336925"/>
            </a:xfrm>
            <a:custGeom>
              <a:rect b="b" l="l" r="r" t="t"/>
              <a:pathLst>
                <a:path extrusionOk="0" h="13477" w="6039">
                  <a:moveTo>
                    <a:pt x="1" y="0"/>
                  </a:moveTo>
                  <a:lnTo>
                    <a:pt x="1" y="13476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695300" y="4285175"/>
              <a:ext cx="94275" cy="205175"/>
            </a:xfrm>
            <a:custGeom>
              <a:rect b="b" l="l" r="r" t="t"/>
              <a:pathLst>
                <a:path extrusionOk="0" h="8207" w="3771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215675" y="4298525"/>
              <a:ext cx="102600" cy="190150"/>
            </a:xfrm>
            <a:custGeom>
              <a:rect b="b" l="l" r="r" t="t"/>
              <a:pathLst>
                <a:path extrusionOk="0" h="7606" w="4104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071400" y="4478650"/>
              <a:ext cx="282750" cy="93425"/>
            </a:xfrm>
            <a:custGeom>
              <a:rect b="b" l="l" r="r" t="t"/>
              <a:pathLst>
                <a:path extrusionOk="0" h="3737" w="1131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506000" y="4457475"/>
              <a:ext cx="289400" cy="109050"/>
            </a:xfrm>
            <a:custGeom>
              <a:rect b="b" l="l" r="r" t="t"/>
              <a:pathLst>
                <a:path extrusionOk="0" h="4362" w="11576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438450" y="1939325"/>
              <a:ext cx="539575" cy="381125"/>
            </a:xfrm>
            <a:custGeom>
              <a:rect b="b" l="l" r="r" t="t"/>
              <a:pathLst>
                <a:path extrusionOk="0" h="15245" w="21583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32825" y="1883375"/>
              <a:ext cx="355300" cy="323675"/>
            </a:xfrm>
            <a:custGeom>
              <a:rect b="b" l="l" r="r" t="t"/>
              <a:pathLst>
                <a:path extrusionOk="0" h="12947" w="14212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798725" y="1988525"/>
              <a:ext cx="185150" cy="211850"/>
            </a:xfrm>
            <a:custGeom>
              <a:rect b="b" l="l" r="r" t="t"/>
              <a:pathLst>
                <a:path extrusionOk="0" h="8474" w="7406">
                  <a:moveTo>
                    <a:pt x="4136" y="1"/>
                  </a:moveTo>
                  <a:cubicBezTo>
                    <a:pt x="1935" y="1535"/>
                    <a:pt x="400" y="4371"/>
                    <a:pt x="0" y="6706"/>
                  </a:cubicBezTo>
                  <a:lnTo>
                    <a:pt x="4337" y="8474"/>
                  </a:lnTo>
                  <a:cubicBezTo>
                    <a:pt x="5137" y="7273"/>
                    <a:pt x="5904" y="5905"/>
                    <a:pt x="6772" y="4671"/>
                  </a:cubicBezTo>
                  <a:cubicBezTo>
                    <a:pt x="7005" y="4037"/>
                    <a:pt x="7239" y="3370"/>
                    <a:pt x="7405" y="2669"/>
                  </a:cubicBezTo>
                  <a:lnTo>
                    <a:pt x="41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3378425" y="2199525"/>
              <a:ext cx="115925" cy="97475"/>
            </a:xfrm>
            <a:custGeom>
              <a:rect b="b" l="l" r="r" t="t"/>
              <a:pathLst>
                <a:path extrusionOk="0" h="3899" w="4637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3329225" y="2199525"/>
              <a:ext cx="98425" cy="94250"/>
            </a:xfrm>
            <a:custGeom>
              <a:rect b="b" l="l" r="r" t="t"/>
              <a:pathLst>
                <a:path extrusionOk="0" h="3770" w="3937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3701975" y="4285175"/>
              <a:ext cx="87600" cy="113450"/>
            </a:xfrm>
            <a:custGeom>
              <a:rect b="b" l="l" r="r" t="t"/>
              <a:pathLst>
                <a:path extrusionOk="0" h="4538" w="3504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4215675" y="4298525"/>
              <a:ext cx="92600" cy="98425"/>
            </a:xfrm>
            <a:custGeom>
              <a:rect b="b" l="l" r="r" t="t"/>
              <a:pathLst>
                <a:path extrusionOk="0" h="3937" w="3704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3773700" y="1878450"/>
              <a:ext cx="572925" cy="750575"/>
            </a:xfrm>
            <a:custGeom>
              <a:rect b="b" l="l" r="r" t="t"/>
              <a:pathLst>
                <a:path extrusionOk="0" h="30023" w="22917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4234850" y="2037725"/>
              <a:ext cx="82600" cy="189325"/>
            </a:xfrm>
            <a:custGeom>
              <a:rect b="b" l="l" r="r" t="t"/>
              <a:pathLst>
                <a:path extrusionOk="0" h="7573" w="3304">
                  <a:moveTo>
                    <a:pt x="34" y="1"/>
                  </a:moveTo>
                  <a:lnTo>
                    <a:pt x="34" y="1"/>
                  </a:lnTo>
                  <a:cubicBezTo>
                    <a:pt x="1" y="2669"/>
                    <a:pt x="768" y="5305"/>
                    <a:pt x="2203" y="7573"/>
                  </a:cubicBezTo>
                  <a:cubicBezTo>
                    <a:pt x="2269" y="7073"/>
                    <a:pt x="2336" y="6572"/>
                    <a:pt x="2369" y="6072"/>
                  </a:cubicBezTo>
                  <a:cubicBezTo>
                    <a:pt x="2603" y="4137"/>
                    <a:pt x="2903" y="2169"/>
                    <a:pt x="3303" y="1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4002200" y="1679975"/>
              <a:ext cx="199325" cy="259100"/>
            </a:xfrm>
            <a:custGeom>
              <a:rect b="b" l="l" r="r" t="t"/>
              <a:pathLst>
                <a:path extrusionOk="0" h="10364" w="7973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4016375" y="1938500"/>
              <a:ext cx="79250" cy="57900"/>
            </a:xfrm>
            <a:custGeom>
              <a:rect b="b" l="l" r="r" t="t"/>
              <a:pathLst>
                <a:path extrusionOk="0" h="2316" w="317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973000" y="1984375"/>
              <a:ext cx="87600" cy="445325"/>
            </a:xfrm>
            <a:custGeom>
              <a:rect b="b" l="l" r="r" t="t"/>
              <a:pathLst>
                <a:path extrusionOk="0" h="17813" w="3504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63075" y="1883975"/>
              <a:ext cx="180975" cy="101250"/>
            </a:xfrm>
            <a:custGeom>
              <a:rect b="b" l="l" r="r" t="t"/>
              <a:pathLst>
                <a:path extrusionOk="0" h="4050" w="7239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3966325" y="1872575"/>
              <a:ext cx="96775" cy="106800"/>
            </a:xfrm>
            <a:custGeom>
              <a:rect b="b" l="l" r="r" t="t"/>
              <a:pathLst>
                <a:path extrusionOk="0" h="4272" w="3871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76425" y="1716675"/>
              <a:ext cx="73400" cy="86750"/>
            </a:xfrm>
            <a:custGeom>
              <a:rect b="b" l="l" r="r" t="t"/>
              <a:pathLst>
                <a:path extrusionOk="0" h="3470" w="2936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981625" y="1487575"/>
              <a:ext cx="121125" cy="124850"/>
            </a:xfrm>
            <a:custGeom>
              <a:rect b="b" l="l" r="r" t="t"/>
              <a:pathLst>
                <a:path extrusionOk="0" h="4994" w="4845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980900" y="1464500"/>
              <a:ext cx="274725" cy="315725"/>
            </a:xfrm>
            <a:custGeom>
              <a:rect b="b" l="l" r="r" t="t"/>
              <a:pathLst>
                <a:path extrusionOk="0" h="12629" w="10989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3950500" y="1351550"/>
              <a:ext cx="386125" cy="381650"/>
            </a:xfrm>
            <a:custGeom>
              <a:rect b="b" l="l" r="r" t="t"/>
              <a:pathLst>
                <a:path extrusionOk="0" h="15266" w="15445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55575" y="1669350"/>
              <a:ext cx="55900" cy="16575"/>
            </a:xfrm>
            <a:custGeom>
              <a:rect b="b" l="l" r="r" t="t"/>
              <a:pathLst>
                <a:path extrusionOk="0" h="663" w="2236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158975" y="1632575"/>
              <a:ext cx="106775" cy="81675"/>
            </a:xfrm>
            <a:custGeom>
              <a:rect b="b" l="l" r="r" t="t"/>
              <a:pathLst>
                <a:path extrusionOk="0" h="3267" w="4271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644450" y="2598125"/>
              <a:ext cx="477025" cy="1785475"/>
            </a:xfrm>
            <a:custGeom>
              <a:rect b="b" l="l" r="r" t="t"/>
              <a:pathLst>
                <a:path extrusionOk="0" h="71419" w="19081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3938825" y="2774925"/>
              <a:ext cx="120100" cy="489550"/>
            </a:xfrm>
            <a:custGeom>
              <a:rect b="b" l="l" r="r" t="t"/>
              <a:pathLst>
                <a:path extrusionOk="0" h="19582" w="4804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988850" y="2608975"/>
              <a:ext cx="350275" cy="1768800"/>
            </a:xfrm>
            <a:custGeom>
              <a:rect b="b" l="l" r="r" t="t"/>
              <a:pathLst>
                <a:path extrusionOk="0" h="70752" w="14011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160650" y="4324375"/>
              <a:ext cx="195150" cy="56725"/>
            </a:xfrm>
            <a:custGeom>
              <a:rect b="b" l="l" r="r" t="t"/>
              <a:pathLst>
                <a:path extrusionOk="0" h="2269" w="7806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661950" y="4302700"/>
              <a:ext cx="175975" cy="86750"/>
            </a:xfrm>
            <a:custGeom>
              <a:rect b="b" l="l" r="r" t="t"/>
              <a:pathLst>
                <a:path extrusionOk="0" h="3470" w="7039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94750" y="1591475"/>
              <a:ext cx="18375" cy="23575"/>
            </a:xfrm>
            <a:custGeom>
              <a:rect b="b" l="l" r="r" t="t"/>
              <a:pathLst>
                <a:path extrusionOk="0" h="943" w="735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23050" y="1572300"/>
              <a:ext cx="17525" cy="23575"/>
            </a:xfrm>
            <a:custGeom>
              <a:rect b="b" l="l" r="r" t="t"/>
              <a:pathLst>
                <a:path extrusionOk="0" h="943" w="701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10525" y="1592425"/>
              <a:ext cx="45075" cy="58450"/>
            </a:xfrm>
            <a:custGeom>
              <a:rect b="b" l="l" r="r" t="t"/>
              <a:pathLst>
                <a:path extrusionOk="0" h="2338" w="1803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105025" y="1555650"/>
              <a:ext cx="33950" cy="28450"/>
            </a:xfrm>
            <a:custGeom>
              <a:rect b="b" l="l" r="r" t="t"/>
              <a:pathLst>
                <a:path extrusionOk="0" h="1138" w="1358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04700" y="1528950"/>
              <a:ext cx="37550" cy="20950"/>
            </a:xfrm>
            <a:custGeom>
              <a:rect b="b" l="l" r="r" t="t"/>
              <a:pathLst>
                <a:path extrusionOk="0" h="838" w="1502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182325" y="4472675"/>
              <a:ext cx="43400" cy="21000"/>
            </a:xfrm>
            <a:custGeom>
              <a:rect b="b" l="l" r="r" t="t"/>
              <a:pathLst>
                <a:path extrusionOk="0" h="840" w="1736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198175" y="4453625"/>
              <a:ext cx="27550" cy="36725"/>
            </a:xfrm>
            <a:custGeom>
              <a:rect b="b" l="l" r="r" t="t"/>
              <a:pathLst>
                <a:path extrusionOk="0" h="1469" w="1102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639425" y="4442450"/>
              <a:ext cx="50075" cy="25375"/>
            </a:xfrm>
            <a:custGeom>
              <a:rect b="b" l="l" r="r" t="t"/>
              <a:pathLst>
                <a:path extrusionOk="0" h="1015" w="2003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661125" y="4427625"/>
              <a:ext cx="30050" cy="40200"/>
            </a:xfrm>
            <a:custGeom>
              <a:rect b="b" l="l" r="r" t="t"/>
              <a:pathLst>
                <a:path extrusionOk="0" h="1608" w="1202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395925" y="2262050"/>
              <a:ext cx="826450" cy="867625"/>
            </a:xfrm>
            <a:custGeom>
              <a:rect b="b" l="l" r="r" t="t"/>
              <a:pathLst>
                <a:path extrusionOk="0" h="34705" w="33058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159100" y="2510575"/>
              <a:ext cx="32550" cy="192650"/>
            </a:xfrm>
            <a:custGeom>
              <a:rect b="b" l="l" r="r" t="t"/>
              <a:pathLst>
                <a:path extrusionOk="0" h="7706" w="1302">
                  <a:moveTo>
                    <a:pt x="901" y="0"/>
                  </a:moveTo>
                  <a:cubicBezTo>
                    <a:pt x="200" y="2502"/>
                    <a:pt x="0" y="5137"/>
                    <a:pt x="334" y="7706"/>
                  </a:cubicBezTo>
                  <a:lnTo>
                    <a:pt x="767" y="7673"/>
                  </a:lnTo>
                  <a:cubicBezTo>
                    <a:pt x="434" y="5137"/>
                    <a:pt x="634" y="2569"/>
                    <a:pt x="1301" y="100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176600" y="2754075"/>
              <a:ext cx="32550" cy="75075"/>
            </a:xfrm>
            <a:custGeom>
              <a:rect b="b" l="l" r="r" t="t"/>
              <a:pathLst>
                <a:path extrusionOk="0" h="3003" w="1302">
                  <a:moveTo>
                    <a:pt x="401" y="1"/>
                  </a:moveTo>
                  <a:lnTo>
                    <a:pt x="1" y="67"/>
                  </a:lnTo>
                  <a:cubicBezTo>
                    <a:pt x="201" y="1068"/>
                    <a:pt x="501" y="2035"/>
                    <a:pt x="901" y="3003"/>
                  </a:cubicBezTo>
                  <a:lnTo>
                    <a:pt x="1302" y="2836"/>
                  </a:lnTo>
                  <a:cubicBezTo>
                    <a:pt x="935" y="1902"/>
                    <a:pt x="635" y="968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157425" y="2174125"/>
              <a:ext cx="1023250" cy="938150"/>
            </a:xfrm>
            <a:custGeom>
              <a:rect b="b" l="l" r="r" t="t"/>
              <a:pathLst>
                <a:path extrusionOk="0" h="37526" w="4093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465150" y="2426350"/>
              <a:ext cx="398650" cy="444500"/>
            </a:xfrm>
            <a:custGeom>
              <a:rect b="b" l="l" r="r" t="t"/>
              <a:pathLst>
                <a:path extrusionOk="0" h="17780" w="15946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246650" y="2261875"/>
              <a:ext cx="802275" cy="468050"/>
            </a:xfrm>
            <a:custGeom>
              <a:rect b="b" l="l" r="r" t="t"/>
              <a:pathLst>
                <a:path extrusionOk="0" h="18722" w="32091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218175" y="1964350"/>
              <a:ext cx="312750" cy="621300"/>
            </a:xfrm>
            <a:custGeom>
              <a:rect b="b" l="l" r="r" t="t"/>
              <a:pathLst>
                <a:path extrusionOk="0" h="24852" w="1251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195100" y="1916200"/>
              <a:ext cx="295800" cy="337550"/>
            </a:xfrm>
            <a:custGeom>
              <a:rect b="b" l="l" r="r" t="t"/>
              <a:pathLst>
                <a:path extrusionOk="0" h="13502" w="11832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153975" y="2526425"/>
              <a:ext cx="122600" cy="99250"/>
            </a:xfrm>
            <a:custGeom>
              <a:rect b="b" l="l" r="r" t="t"/>
              <a:pathLst>
                <a:path extrusionOk="0" h="3970" w="4904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104775" y="2535600"/>
              <a:ext cx="103425" cy="120100"/>
            </a:xfrm>
            <a:custGeom>
              <a:rect b="b" l="l" r="r" t="t"/>
              <a:pathLst>
                <a:path extrusionOk="0" h="4804" w="4137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2"/>
          <p:cNvSpPr txBox="1"/>
          <p:nvPr>
            <p:ph idx="1" type="subTitle"/>
          </p:nvPr>
        </p:nvSpPr>
        <p:spPr>
          <a:xfrm>
            <a:off x="732975" y="1816950"/>
            <a:ext cx="37446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Большинство видов деятельности связано с деньгами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Необходимость контролировать финансовые операции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612" name="Google Shape;612;p2"/>
          <p:cNvCxnSpPr/>
          <p:nvPr/>
        </p:nvCxnSpPr>
        <p:spPr>
          <a:xfrm>
            <a:off x="2567225" y="2883625"/>
            <a:ext cx="9000" cy="48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"/>
          <p:cNvSpPr txBox="1"/>
          <p:nvPr>
            <p:ph idx="1" type="subTitle"/>
          </p:nvPr>
        </p:nvSpPr>
        <p:spPr>
          <a:xfrm>
            <a:off x="965350" y="3200475"/>
            <a:ext cx="4703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— ЦЕЛЬ ПРОЕКТА</a:t>
            </a:r>
            <a:endParaRPr/>
          </a:p>
        </p:txBody>
      </p:sp>
      <p:sp>
        <p:nvSpPr>
          <p:cNvPr id="618" name="Google Shape;618;p4"/>
          <p:cNvSpPr txBox="1"/>
          <p:nvPr>
            <p:ph type="title"/>
          </p:nvPr>
        </p:nvSpPr>
        <p:spPr>
          <a:xfrm>
            <a:off x="965350" y="1660275"/>
            <a:ext cx="57663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Разработать кроссплатформенное приложение для менеджмента персональных финансов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"/>
          <p:cNvSpPr/>
          <p:nvPr/>
        </p:nvSpPr>
        <p:spPr>
          <a:xfrm>
            <a:off x="1301550" y="517475"/>
            <a:ext cx="3253800" cy="47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"/>
          <p:cNvSpPr txBox="1"/>
          <p:nvPr>
            <p:ph idx="4294967295" type="title"/>
          </p:nvPr>
        </p:nvSpPr>
        <p:spPr>
          <a:xfrm>
            <a:off x="1301553" y="5174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Задачи дипломного проекта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2132675" y="1474050"/>
            <a:ext cx="2091900" cy="3050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5625200" y="1474050"/>
            <a:ext cx="2091900" cy="3050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"/>
          <p:cNvSpPr txBox="1"/>
          <p:nvPr/>
        </p:nvSpPr>
        <p:spPr>
          <a:xfrm>
            <a:off x="2093475" y="1536775"/>
            <a:ext cx="270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Провести обзор аналогичных решений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967225" y="623725"/>
            <a:ext cx="253200" cy="22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"/>
          <p:cNvSpPr txBox="1"/>
          <p:nvPr/>
        </p:nvSpPr>
        <p:spPr>
          <a:xfrm>
            <a:off x="2093475" y="2606525"/>
            <a:ext cx="270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Выбрать стек технологий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0" name="Google Shape;630;p8"/>
          <p:cNvSpPr txBox="1"/>
          <p:nvPr/>
        </p:nvSpPr>
        <p:spPr>
          <a:xfrm>
            <a:off x="2093475" y="3524550"/>
            <a:ext cx="27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Спроектировать архитектуру и структуру базы данных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1" name="Google Shape;631;p8"/>
          <p:cNvSpPr txBox="1"/>
          <p:nvPr/>
        </p:nvSpPr>
        <p:spPr>
          <a:xfrm>
            <a:off x="5697725" y="1413625"/>
            <a:ext cx="318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Проанализировать информационную безопасность приложения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2" name="Google Shape;632;p8"/>
          <p:cNvSpPr txBox="1"/>
          <p:nvPr/>
        </p:nvSpPr>
        <p:spPr>
          <a:xfrm>
            <a:off x="5697725" y="2483375"/>
            <a:ext cx="312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Реализовать и протестировать </a:t>
            </a: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приложение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3" name="Google Shape;633;p8"/>
          <p:cNvSpPr txBox="1"/>
          <p:nvPr/>
        </p:nvSpPr>
        <p:spPr>
          <a:xfrm>
            <a:off x="5697725" y="3676275"/>
            <a:ext cx="270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Дать экономическое обоснование проекта</a:t>
            </a:r>
            <a:endParaRPr b="1"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"/>
          <p:cNvSpPr txBox="1"/>
          <p:nvPr>
            <p:ph idx="5" type="subTitle"/>
          </p:nvPr>
        </p:nvSpPr>
        <p:spPr>
          <a:xfrm>
            <a:off x="1034994" y="2513075"/>
            <a:ext cx="1060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Mint</a:t>
            </a:r>
            <a:endParaRPr sz="2200"/>
          </a:p>
        </p:txBody>
      </p:sp>
      <p:sp>
        <p:nvSpPr>
          <p:cNvPr id="639" name="Google Shape;639;p7"/>
          <p:cNvSpPr txBox="1"/>
          <p:nvPr>
            <p:ph idx="18"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Прототипы и аналоги</a:t>
            </a:r>
            <a:endParaRPr/>
          </a:p>
        </p:txBody>
      </p:sp>
      <p:sp>
        <p:nvSpPr>
          <p:cNvPr id="640" name="Google Shape;640;p7"/>
          <p:cNvSpPr txBox="1"/>
          <p:nvPr>
            <p:ph idx="4" type="subTitle"/>
          </p:nvPr>
        </p:nvSpPr>
        <p:spPr>
          <a:xfrm>
            <a:off x="3135863" y="2455000"/>
            <a:ext cx="23061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Money Manager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(Expense &amp; Budget)</a:t>
            </a:r>
            <a:endParaRPr sz="1100"/>
          </a:p>
        </p:txBody>
      </p:sp>
      <p:sp>
        <p:nvSpPr>
          <p:cNvPr id="641" name="Google Shape;641;p7"/>
          <p:cNvSpPr txBox="1"/>
          <p:nvPr>
            <p:ph idx="3" type="subTitle"/>
          </p:nvPr>
        </p:nvSpPr>
        <p:spPr>
          <a:xfrm>
            <a:off x="3218213" y="4372775"/>
            <a:ext cx="117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Monefy</a:t>
            </a:r>
            <a:endParaRPr sz="2200"/>
          </a:p>
        </p:txBody>
      </p:sp>
      <p:sp>
        <p:nvSpPr>
          <p:cNvPr id="642" name="Google Shape;642;p7"/>
          <p:cNvSpPr txBox="1"/>
          <p:nvPr>
            <p:ph idx="2" type="subTitle"/>
          </p:nvPr>
        </p:nvSpPr>
        <p:spPr>
          <a:xfrm>
            <a:off x="840338" y="4397750"/>
            <a:ext cx="1663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Zenmoney</a:t>
            </a:r>
            <a:endParaRPr sz="2200"/>
          </a:p>
        </p:txBody>
      </p:sp>
      <p:pic>
        <p:nvPicPr>
          <p:cNvPr id="643" name="Google Shape;6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25" y="1238236"/>
            <a:ext cx="1237725" cy="12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400" y="1238232"/>
            <a:ext cx="1237737" cy="123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775" y="3247864"/>
            <a:ext cx="1173000" cy="11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225" y="3247863"/>
            <a:ext cx="1237725" cy="12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 txBox="1"/>
          <p:nvPr>
            <p:ph idx="4294967295" type="body"/>
          </p:nvPr>
        </p:nvSpPr>
        <p:spPr>
          <a:xfrm>
            <a:off x="196450" y="2289150"/>
            <a:ext cx="2423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Среда разработки</a:t>
            </a:r>
            <a:endParaRPr/>
          </a:p>
        </p:txBody>
      </p:sp>
      <p:sp>
        <p:nvSpPr>
          <p:cNvPr id="652" name="Google Shape;652;p36"/>
          <p:cNvSpPr txBox="1"/>
          <p:nvPr>
            <p:ph idx="4294967295" type="body"/>
          </p:nvPr>
        </p:nvSpPr>
        <p:spPr>
          <a:xfrm>
            <a:off x="196525" y="1975275"/>
            <a:ext cx="2423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VISUAL STUDIO CODE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53" name="Google Shape;653;p36"/>
          <p:cNvSpPr txBox="1"/>
          <p:nvPr>
            <p:ph idx="4294967295" type="body"/>
          </p:nvPr>
        </p:nvSpPr>
        <p:spPr>
          <a:xfrm>
            <a:off x="196400" y="4127700"/>
            <a:ext cx="2423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Разработка сервера</a:t>
            </a:r>
            <a:endParaRPr/>
          </a:p>
        </p:txBody>
      </p:sp>
      <p:sp>
        <p:nvSpPr>
          <p:cNvPr id="654" name="Google Shape;654;p36"/>
          <p:cNvSpPr txBox="1"/>
          <p:nvPr>
            <p:ph idx="4294967295" type="body"/>
          </p:nvPr>
        </p:nvSpPr>
        <p:spPr>
          <a:xfrm>
            <a:off x="196475" y="3813825"/>
            <a:ext cx="2423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DART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55" name="Google Shape;655;p36"/>
          <p:cNvSpPr txBox="1"/>
          <p:nvPr>
            <p:ph idx="4294967295" type="body"/>
          </p:nvPr>
        </p:nvSpPr>
        <p:spPr>
          <a:xfrm>
            <a:off x="6262475" y="2208425"/>
            <a:ext cx="2807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Разработка мобильного приложения</a:t>
            </a:r>
            <a:endParaRPr/>
          </a:p>
        </p:txBody>
      </p:sp>
      <p:sp>
        <p:nvSpPr>
          <p:cNvPr id="656" name="Google Shape;656;p36"/>
          <p:cNvSpPr txBox="1"/>
          <p:nvPr>
            <p:ph idx="4294967295" type="body"/>
          </p:nvPr>
        </p:nvSpPr>
        <p:spPr>
          <a:xfrm>
            <a:off x="6262478" y="1894550"/>
            <a:ext cx="2423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FLUTTER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57" name="Google Shape;657;p36"/>
          <p:cNvSpPr txBox="1"/>
          <p:nvPr>
            <p:ph idx="4294967295" type="body"/>
          </p:nvPr>
        </p:nvSpPr>
        <p:spPr>
          <a:xfrm>
            <a:off x="6262475" y="4018575"/>
            <a:ext cx="2471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Платформа разработки мобильных приложений</a:t>
            </a:r>
            <a:endParaRPr/>
          </a:p>
        </p:txBody>
      </p:sp>
      <p:sp>
        <p:nvSpPr>
          <p:cNvPr id="658" name="Google Shape;658;p36"/>
          <p:cNvSpPr txBox="1"/>
          <p:nvPr>
            <p:ph idx="4294967295" type="body"/>
          </p:nvPr>
        </p:nvSpPr>
        <p:spPr>
          <a:xfrm>
            <a:off x="6262478" y="3704700"/>
            <a:ext cx="2423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FIREBASE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59" name="Google Shape;659;p36"/>
          <p:cNvSpPr txBox="1"/>
          <p:nvPr>
            <p:ph type="title"/>
          </p:nvPr>
        </p:nvSpPr>
        <p:spPr>
          <a:xfrm>
            <a:off x="1696075" y="522375"/>
            <a:ext cx="6198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Используемые технологии и средства разработки</a:t>
            </a:r>
            <a:endParaRPr/>
          </a:p>
        </p:txBody>
      </p:sp>
      <p:grpSp>
        <p:nvGrpSpPr>
          <p:cNvPr id="660" name="Google Shape;660;p36"/>
          <p:cNvGrpSpPr/>
          <p:nvPr/>
        </p:nvGrpSpPr>
        <p:grpSpPr>
          <a:xfrm>
            <a:off x="2773805" y="1607383"/>
            <a:ext cx="3303823" cy="3292477"/>
            <a:chOff x="3223850" y="1501975"/>
            <a:chExt cx="2605950" cy="2597000"/>
          </a:xfrm>
        </p:grpSpPr>
        <p:grpSp>
          <p:nvGrpSpPr>
            <p:cNvPr id="661" name="Google Shape;661;p36"/>
            <p:cNvGrpSpPr/>
            <p:nvPr/>
          </p:nvGrpSpPr>
          <p:grpSpPr>
            <a:xfrm>
              <a:off x="3223850" y="1501975"/>
              <a:ext cx="2605950" cy="2597000"/>
              <a:chOff x="3269025" y="1425775"/>
              <a:chExt cx="2605950" cy="2597000"/>
            </a:xfrm>
          </p:grpSpPr>
          <p:grpSp>
            <p:nvGrpSpPr>
              <p:cNvPr id="662" name="Google Shape;662;p36"/>
              <p:cNvGrpSpPr/>
              <p:nvPr/>
            </p:nvGrpSpPr>
            <p:grpSpPr>
              <a:xfrm>
                <a:off x="3573182" y="1694335"/>
                <a:ext cx="507085" cy="578287"/>
                <a:chOff x="1511925" y="238125"/>
                <a:chExt cx="4576575" cy="5219200"/>
              </a:xfrm>
            </p:grpSpPr>
            <p:sp>
              <p:nvSpPr>
                <p:cNvPr id="663" name="Google Shape;663;p36"/>
                <p:cNvSpPr/>
                <p:nvPr/>
              </p:nvSpPr>
              <p:spPr>
                <a:xfrm>
                  <a:off x="1511925" y="3985325"/>
                  <a:ext cx="4576575" cy="1472000"/>
                </a:xfrm>
                <a:custGeom>
                  <a:rect b="b" l="l" r="r" t="t"/>
                  <a:pathLst>
                    <a:path extrusionOk="0" h="58880" w="183063">
                      <a:moveTo>
                        <a:pt x="7666" y="0"/>
                      </a:moveTo>
                      <a:cubicBezTo>
                        <a:pt x="3425" y="0"/>
                        <a:pt x="0" y="3393"/>
                        <a:pt x="0" y="7633"/>
                      </a:cubicBezTo>
                      <a:lnTo>
                        <a:pt x="0" y="51246"/>
                      </a:lnTo>
                      <a:cubicBezTo>
                        <a:pt x="0" y="55454"/>
                        <a:pt x="3425" y="58879"/>
                        <a:pt x="7666" y="58879"/>
                      </a:cubicBezTo>
                      <a:lnTo>
                        <a:pt x="175397" y="58879"/>
                      </a:lnTo>
                      <a:cubicBezTo>
                        <a:pt x="179638" y="58879"/>
                        <a:pt x="183063" y="55454"/>
                        <a:pt x="183063" y="51246"/>
                      </a:cubicBezTo>
                      <a:lnTo>
                        <a:pt x="183063" y="7633"/>
                      </a:lnTo>
                      <a:cubicBezTo>
                        <a:pt x="183063" y="3393"/>
                        <a:pt x="179638" y="0"/>
                        <a:pt x="17539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36"/>
                <p:cNvSpPr/>
                <p:nvPr/>
              </p:nvSpPr>
              <p:spPr>
                <a:xfrm>
                  <a:off x="3800200" y="3985325"/>
                  <a:ext cx="2288300" cy="1472000"/>
                </a:xfrm>
                <a:custGeom>
                  <a:rect b="b" l="l" r="r" t="t"/>
                  <a:pathLst>
                    <a:path extrusionOk="0" h="58880" w="91532">
                      <a:moveTo>
                        <a:pt x="1" y="0"/>
                      </a:moveTo>
                      <a:lnTo>
                        <a:pt x="1" y="58879"/>
                      </a:lnTo>
                      <a:lnTo>
                        <a:pt x="83866" y="58879"/>
                      </a:lnTo>
                      <a:cubicBezTo>
                        <a:pt x="88107" y="58879"/>
                        <a:pt x="91532" y="55454"/>
                        <a:pt x="91532" y="51246"/>
                      </a:cubicBezTo>
                      <a:lnTo>
                        <a:pt x="91532" y="7633"/>
                      </a:lnTo>
                      <a:cubicBezTo>
                        <a:pt x="91532" y="3393"/>
                        <a:pt x="88107" y="0"/>
                        <a:pt x="83866" y="0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6"/>
                <p:cNvSpPr/>
                <p:nvPr/>
              </p:nvSpPr>
              <p:spPr>
                <a:xfrm>
                  <a:off x="1511925" y="238125"/>
                  <a:ext cx="4576575" cy="4128875"/>
                </a:xfrm>
                <a:custGeom>
                  <a:rect b="b" l="l" r="r" t="t"/>
                  <a:pathLst>
                    <a:path extrusionOk="0" h="165155" w="183063">
                      <a:moveTo>
                        <a:pt x="22965" y="0"/>
                      </a:moveTo>
                      <a:cubicBezTo>
                        <a:pt x="10275" y="0"/>
                        <a:pt x="0" y="10275"/>
                        <a:pt x="0" y="22964"/>
                      </a:cubicBezTo>
                      <a:lnTo>
                        <a:pt x="0" y="165154"/>
                      </a:lnTo>
                      <a:lnTo>
                        <a:pt x="183063" y="165154"/>
                      </a:lnTo>
                      <a:lnTo>
                        <a:pt x="183063" y="22964"/>
                      </a:lnTo>
                      <a:cubicBezTo>
                        <a:pt x="183063" y="10275"/>
                        <a:pt x="172788" y="0"/>
                        <a:pt x="1600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6"/>
                <p:cNvSpPr/>
                <p:nvPr/>
              </p:nvSpPr>
              <p:spPr>
                <a:xfrm>
                  <a:off x="3800200" y="238125"/>
                  <a:ext cx="2288300" cy="4128875"/>
                </a:xfrm>
                <a:custGeom>
                  <a:rect b="b" l="l" r="r" t="t"/>
                  <a:pathLst>
                    <a:path extrusionOk="0" h="165155" w="91532">
                      <a:moveTo>
                        <a:pt x="1" y="0"/>
                      </a:moveTo>
                      <a:lnTo>
                        <a:pt x="1" y="165154"/>
                      </a:lnTo>
                      <a:lnTo>
                        <a:pt x="91532" y="165154"/>
                      </a:lnTo>
                      <a:lnTo>
                        <a:pt x="91532" y="22964"/>
                      </a:lnTo>
                      <a:cubicBezTo>
                        <a:pt x="91532" y="10275"/>
                        <a:pt x="81257" y="0"/>
                        <a:pt x="68568" y="0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6"/>
                <p:cNvSpPr/>
                <p:nvPr/>
              </p:nvSpPr>
              <p:spPr>
                <a:xfrm>
                  <a:off x="2150450" y="875825"/>
                  <a:ext cx="3299525" cy="2852650"/>
                </a:xfrm>
                <a:custGeom>
                  <a:rect b="b" l="l" r="r" t="t"/>
                  <a:pathLst>
                    <a:path extrusionOk="0" h="114106" w="131981">
                      <a:moveTo>
                        <a:pt x="7634" y="1"/>
                      </a:moveTo>
                      <a:cubicBezTo>
                        <a:pt x="3426" y="1"/>
                        <a:pt x="1" y="3426"/>
                        <a:pt x="1" y="7666"/>
                      </a:cubicBezTo>
                      <a:lnTo>
                        <a:pt x="1" y="106472"/>
                      </a:lnTo>
                      <a:cubicBezTo>
                        <a:pt x="1" y="110713"/>
                        <a:pt x="3426" y="114105"/>
                        <a:pt x="7634" y="114105"/>
                      </a:cubicBezTo>
                      <a:lnTo>
                        <a:pt x="124348" y="114105"/>
                      </a:lnTo>
                      <a:cubicBezTo>
                        <a:pt x="128555" y="114105"/>
                        <a:pt x="131981" y="110713"/>
                        <a:pt x="131981" y="106472"/>
                      </a:cubicBezTo>
                      <a:lnTo>
                        <a:pt x="131981" y="7666"/>
                      </a:lnTo>
                      <a:cubicBezTo>
                        <a:pt x="131981" y="3426"/>
                        <a:pt x="128555" y="1"/>
                        <a:pt x="1243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6"/>
                <p:cNvSpPr/>
                <p:nvPr/>
              </p:nvSpPr>
              <p:spPr>
                <a:xfrm>
                  <a:off x="3043425" y="238125"/>
                  <a:ext cx="1513575" cy="637725"/>
                </a:xfrm>
                <a:custGeom>
                  <a:rect b="b" l="l" r="r" t="t"/>
                  <a:pathLst>
                    <a:path extrusionOk="0" h="25509" w="60543">
                      <a:moveTo>
                        <a:pt x="0" y="0"/>
                      </a:moveTo>
                      <a:lnTo>
                        <a:pt x="0" y="25509"/>
                      </a:lnTo>
                      <a:lnTo>
                        <a:pt x="60543" y="25509"/>
                      </a:lnTo>
                      <a:lnTo>
                        <a:pt x="6054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6"/>
                <p:cNvSpPr/>
                <p:nvPr/>
              </p:nvSpPr>
              <p:spPr>
                <a:xfrm>
                  <a:off x="2533725" y="1259125"/>
                  <a:ext cx="725000" cy="725800"/>
                </a:xfrm>
                <a:custGeom>
                  <a:rect b="b" l="l" r="r" t="t"/>
                  <a:pathLst>
                    <a:path extrusionOk="0" h="29032" w="29000">
                      <a:moveTo>
                        <a:pt x="7634" y="0"/>
                      </a:moveTo>
                      <a:cubicBezTo>
                        <a:pt x="3426" y="0"/>
                        <a:pt x="1" y="3425"/>
                        <a:pt x="1" y="7666"/>
                      </a:cubicBezTo>
                      <a:lnTo>
                        <a:pt x="1" y="21399"/>
                      </a:lnTo>
                      <a:cubicBezTo>
                        <a:pt x="1" y="25607"/>
                        <a:pt x="3426" y="29032"/>
                        <a:pt x="7634" y="29032"/>
                      </a:cubicBezTo>
                      <a:cubicBezTo>
                        <a:pt x="11842" y="29032"/>
                        <a:pt x="15267" y="25607"/>
                        <a:pt x="15267" y="21399"/>
                      </a:cubicBezTo>
                      <a:lnTo>
                        <a:pt x="15267" y="15299"/>
                      </a:lnTo>
                      <a:lnTo>
                        <a:pt x="21367" y="15299"/>
                      </a:lnTo>
                      <a:cubicBezTo>
                        <a:pt x="25608" y="15299"/>
                        <a:pt x="29000" y="11874"/>
                        <a:pt x="29000" y="7666"/>
                      </a:cubicBezTo>
                      <a:cubicBezTo>
                        <a:pt x="29000" y="3425"/>
                        <a:pt x="25608" y="0"/>
                        <a:pt x="21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6"/>
                <p:cNvSpPr/>
                <p:nvPr/>
              </p:nvSpPr>
              <p:spPr>
                <a:xfrm>
                  <a:off x="3800200" y="875825"/>
                  <a:ext cx="1649775" cy="2852650"/>
                </a:xfrm>
                <a:custGeom>
                  <a:rect b="b" l="l" r="r" t="t"/>
                  <a:pathLst>
                    <a:path extrusionOk="0" h="114106" w="65991">
                      <a:moveTo>
                        <a:pt x="1" y="1"/>
                      </a:moveTo>
                      <a:lnTo>
                        <a:pt x="1" y="114105"/>
                      </a:lnTo>
                      <a:lnTo>
                        <a:pt x="58358" y="114105"/>
                      </a:lnTo>
                      <a:cubicBezTo>
                        <a:pt x="62565" y="114105"/>
                        <a:pt x="65991" y="110713"/>
                        <a:pt x="65991" y="106472"/>
                      </a:cubicBezTo>
                      <a:lnTo>
                        <a:pt x="65991" y="7666"/>
                      </a:lnTo>
                      <a:cubicBezTo>
                        <a:pt x="65991" y="3426"/>
                        <a:pt x="62565" y="1"/>
                        <a:pt x="58358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6"/>
                <p:cNvSpPr/>
                <p:nvPr/>
              </p:nvSpPr>
              <p:spPr>
                <a:xfrm>
                  <a:off x="3800200" y="238125"/>
                  <a:ext cx="756800" cy="638550"/>
                </a:xfrm>
                <a:custGeom>
                  <a:rect b="b" l="l" r="r" t="t"/>
                  <a:pathLst>
                    <a:path extrusionOk="0" h="25542" w="30272">
                      <a:moveTo>
                        <a:pt x="1" y="0"/>
                      </a:moveTo>
                      <a:lnTo>
                        <a:pt x="1" y="25541"/>
                      </a:lnTo>
                      <a:lnTo>
                        <a:pt x="30272" y="25541"/>
                      </a:lnTo>
                      <a:lnTo>
                        <a:pt x="30272" y="0"/>
                      </a:ln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6"/>
              <p:cNvGrpSpPr/>
              <p:nvPr/>
            </p:nvGrpSpPr>
            <p:grpSpPr>
              <a:xfrm>
                <a:off x="5118973" y="1678684"/>
                <a:ext cx="396609" cy="609600"/>
                <a:chOff x="2102400" y="238150"/>
                <a:chExt cx="3395625" cy="5219175"/>
              </a:xfrm>
            </p:grpSpPr>
            <p:sp>
              <p:nvSpPr>
                <p:cNvPr id="673" name="Google Shape;673;p36"/>
                <p:cNvSpPr/>
                <p:nvPr/>
              </p:nvSpPr>
              <p:spPr>
                <a:xfrm>
                  <a:off x="2418750" y="3576750"/>
                  <a:ext cx="2762100" cy="1880575"/>
                </a:xfrm>
                <a:custGeom>
                  <a:rect b="b" l="l" r="r" t="t"/>
                  <a:pathLst>
                    <a:path extrusionOk="0" h="75223" w="110484">
                      <a:moveTo>
                        <a:pt x="7144" y="1"/>
                      </a:moveTo>
                      <a:cubicBezTo>
                        <a:pt x="3197" y="1"/>
                        <a:pt x="1" y="3197"/>
                        <a:pt x="1" y="7144"/>
                      </a:cubicBezTo>
                      <a:lnTo>
                        <a:pt x="1" y="40515"/>
                      </a:lnTo>
                      <a:cubicBezTo>
                        <a:pt x="1" y="59989"/>
                        <a:pt x="24270" y="75222"/>
                        <a:pt x="55259" y="75222"/>
                      </a:cubicBezTo>
                      <a:cubicBezTo>
                        <a:pt x="86247" y="75222"/>
                        <a:pt x="110484" y="59989"/>
                        <a:pt x="110484" y="40515"/>
                      </a:cubicBezTo>
                      <a:lnTo>
                        <a:pt x="110484" y="7144"/>
                      </a:lnTo>
                      <a:cubicBezTo>
                        <a:pt x="110484" y="3197"/>
                        <a:pt x="107320" y="1"/>
                        <a:pt x="103373" y="1"/>
                      </a:cubicBezTo>
                      <a:cubicBezTo>
                        <a:pt x="99426" y="1"/>
                        <a:pt x="96229" y="3197"/>
                        <a:pt x="96229" y="7144"/>
                      </a:cubicBezTo>
                      <a:cubicBezTo>
                        <a:pt x="96229" y="16800"/>
                        <a:pt x="79397" y="27597"/>
                        <a:pt x="55259" y="27597"/>
                      </a:cubicBezTo>
                      <a:cubicBezTo>
                        <a:pt x="31120" y="27597"/>
                        <a:pt x="14288" y="16800"/>
                        <a:pt x="14288" y="7144"/>
                      </a:cubicBezTo>
                      <a:cubicBezTo>
                        <a:pt x="14288" y="3197"/>
                        <a:pt x="11091" y="1"/>
                        <a:pt x="71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6"/>
                <p:cNvSpPr/>
                <p:nvPr/>
              </p:nvSpPr>
              <p:spPr>
                <a:xfrm>
                  <a:off x="3800200" y="3576750"/>
                  <a:ext cx="1380650" cy="1880575"/>
                </a:xfrm>
                <a:custGeom>
                  <a:rect b="b" l="l" r="r" t="t"/>
                  <a:pathLst>
                    <a:path extrusionOk="0" h="75223" w="55226">
                      <a:moveTo>
                        <a:pt x="48115" y="1"/>
                      </a:moveTo>
                      <a:cubicBezTo>
                        <a:pt x="44168" y="1"/>
                        <a:pt x="40971" y="3197"/>
                        <a:pt x="40971" y="7144"/>
                      </a:cubicBezTo>
                      <a:cubicBezTo>
                        <a:pt x="40971" y="16800"/>
                        <a:pt x="24139" y="27597"/>
                        <a:pt x="1" y="27597"/>
                      </a:cubicBezTo>
                      <a:lnTo>
                        <a:pt x="1" y="75222"/>
                      </a:lnTo>
                      <a:cubicBezTo>
                        <a:pt x="30989" y="75222"/>
                        <a:pt x="55226" y="59989"/>
                        <a:pt x="55226" y="40515"/>
                      </a:cubicBezTo>
                      <a:lnTo>
                        <a:pt x="55226" y="7144"/>
                      </a:lnTo>
                      <a:cubicBezTo>
                        <a:pt x="55226" y="3197"/>
                        <a:pt x="52062" y="1"/>
                        <a:pt x="48115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6"/>
                <p:cNvSpPr/>
                <p:nvPr/>
              </p:nvSpPr>
              <p:spPr>
                <a:xfrm>
                  <a:off x="2418750" y="2742500"/>
                  <a:ext cx="2762100" cy="1880550"/>
                </a:xfrm>
                <a:custGeom>
                  <a:rect b="b" l="l" r="r" t="t"/>
                  <a:pathLst>
                    <a:path extrusionOk="0" h="75222" w="110484">
                      <a:moveTo>
                        <a:pt x="7144" y="1"/>
                      </a:moveTo>
                      <a:cubicBezTo>
                        <a:pt x="3197" y="1"/>
                        <a:pt x="1" y="3197"/>
                        <a:pt x="1" y="7144"/>
                      </a:cubicBezTo>
                      <a:lnTo>
                        <a:pt x="1" y="40514"/>
                      </a:lnTo>
                      <a:cubicBezTo>
                        <a:pt x="1" y="59989"/>
                        <a:pt x="24270" y="75222"/>
                        <a:pt x="55259" y="75222"/>
                      </a:cubicBezTo>
                      <a:cubicBezTo>
                        <a:pt x="86247" y="75222"/>
                        <a:pt x="110484" y="59989"/>
                        <a:pt x="110484" y="40514"/>
                      </a:cubicBezTo>
                      <a:lnTo>
                        <a:pt x="110484" y="7144"/>
                      </a:lnTo>
                      <a:cubicBezTo>
                        <a:pt x="110484" y="3197"/>
                        <a:pt x="107320" y="1"/>
                        <a:pt x="103373" y="1"/>
                      </a:cubicBezTo>
                      <a:cubicBezTo>
                        <a:pt x="99426" y="1"/>
                        <a:pt x="96229" y="3197"/>
                        <a:pt x="96229" y="7144"/>
                      </a:cubicBezTo>
                      <a:cubicBezTo>
                        <a:pt x="96229" y="16800"/>
                        <a:pt x="79397" y="27597"/>
                        <a:pt x="55259" y="27597"/>
                      </a:cubicBezTo>
                      <a:cubicBezTo>
                        <a:pt x="31120" y="27597"/>
                        <a:pt x="14288" y="16800"/>
                        <a:pt x="14288" y="7144"/>
                      </a:cubicBezTo>
                      <a:cubicBezTo>
                        <a:pt x="14288" y="3197"/>
                        <a:pt x="11091" y="1"/>
                        <a:pt x="71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6"/>
                <p:cNvSpPr/>
                <p:nvPr/>
              </p:nvSpPr>
              <p:spPr>
                <a:xfrm>
                  <a:off x="3800200" y="2742500"/>
                  <a:ext cx="1380650" cy="1880550"/>
                </a:xfrm>
                <a:custGeom>
                  <a:rect b="b" l="l" r="r" t="t"/>
                  <a:pathLst>
                    <a:path extrusionOk="0" h="75222" w="55226">
                      <a:moveTo>
                        <a:pt x="48115" y="1"/>
                      </a:moveTo>
                      <a:cubicBezTo>
                        <a:pt x="44168" y="1"/>
                        <a:pt x="40971" y="3197"/>
                        <a:pt x="40971" y="7144"/>
                      </a:cubicBezTo>
                      <a:cubicBezTo>
                        <a:pt x="40971" y="16800"/>
                        <a:pt x="24139" y="27597"/>
                        <a:pt x="1" y="27597"/>
                      </a:cubicBezTo>
                      <a:lnTo>
                        <a:pt x="1" y="75222"/>
                      </a:lnTo>
                      <a:cubicBezTo>
                        <a:pt x="30989" y="75222"/>
                        <a:pt x="55226" y="59989"/>
                        <a:pt x="55226" y="40514"/>
                      </a:cubicBezTo>
                      <a:lnTo>
                        <a:pt x="55226" y="7144"/>
                      </a:lnTo>
                      <a:cubicBezTo>
                        <a:pt x="55226" y="3197"/>
                        <a:pt x="52062" y="1"/>
                        <a:pt x="48115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6"/>
                <p:cNvSpPr/>
                <p:nvPr/>
              </p:nvSpPr>
              <p:spPr>
                <a:xfrm>
                  <a:off x="2418750" y="2053400"/>
                  <a:ext cx="2762100" cy="1735400"/>
                </a:xfrm>
                <a:custGeom>
                  <a:rect b="b" l="l" r="r" t="t"/>
                  <a:pathLst>
                    <a:path extrusionOk="0" h="69416" w="110484">
                      <a:moveTo>
                        <a:pt x="55259" y="1"/>
                      </a:moveTo>
                      <a:cubicBezTo>
                        <a:pt x="24270" y="1"/>
                        <a:pt x="1" y="15234"/>
                        <a:pt x="1" y="34708"/>
                      </a:cubicBezTo>
                      <a:cubicBezTo>
                        <a:pt x="1" y="54182"/>
                        <a:pt x="24270" y="69416"/>
                        <a:pt x="55259" y="69416"/>
                      </a:cubicBezTo>
                      <a:cubicBezTo>
                        <a:pt x="86247" y="69416"/>
                        <a:pt x="110484" y="54182"/>
                        <a:pt x="110484" y="34708"/>
                      </a:cubicBezTo>
                      <a:cubicBezTo>
                        <a:pt x="110484" y="15234"/>
                        <a:pt x="86247" y="1"/>
                        <a:pt x="552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36"/>
                <p:cNvSpPr/>
                <p:nvPr/>
              </p:nvSpPr>
              <p:spPr>
                <a:xfrm>
                  <a:off x="3800200" y="2053400"/>
                  <a:ext cx="1380650" cy="1735400"/>
                </a:xfrm>
                <a:custGeom>
                  <a:rect b="b" l="l" r="r" t="t"/>
                  <a:pathLst>
                    <a:path extrusionOk="0" h="69416" w="55226">
                      <a:moveTo>
                        <a:pt x="1" y="1"/>
                      </a:moveTo>
                      <a:lnTo>
                        <a:pt x="1" y="69416"/>
                      </a:lnTo>
                      <a:cubicBezTo>
                        <a:pt x="30989" y="69416"/>
                        <a:pt x="55226" y="54182"/>
                        <a:pt x="55226" y="34708"/>
                      </a:cubicBezTo>
                      <a:cubicBezTo>
                        <a:pt x="55226" y="15234"/>
                        <a:pt x="3098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36"/>
                <p:cNvSpPr/>
                <p:nvPr/>
              </p:nvSpPr>
              <p:spPr>
                <a:xfrm>
                  <a:off x="3621600" y="1476850"/>
                  <a:ext cx="357225" cy="1622875"/>
                </a:xfrm>
                <a:custGeom>
                  <a:rect b="b" l="l" r="r" t="t"/>
                  <a:pathLst>
                    <a:path extrusionOk="0" h="64915" w="14289">
                      <a:moveTo>
                        <a:pt x="7145" y="1"/>
                      </a:moveTo>
                      <a:cubicBezTo>
                        <a:pt x="3198" y="1"/>
                        <a:pt x="1" y="3197"/>
                        <a:pt x="1" y="7144"/>
                      </a:cubicBezTo>
                      <a:lnTo>
                        <a:pt x="1" y="57770"/>
                      </a:lnTo>
                      <a:cubicBezTo>
                        <a:pt x="1" y="61717"/>
                        <a:pt x="3198" y="64914"/>
                        <a:pt x="7145" y="64914"/>
                      </a:cubicBezTo>
                      <a:cubicBezTo>
                        <a:pt x="11092" y="64914"/>
                        <a:pt x="14288" y="61717"/>
                        <a:pt x="14288" y="57770"/>
                      </a:cubicBezTo>
                      <a:lnTo>
                        <a:pt x="14288" y="7144"/>
                      </a:lnTo>
                      <a:cubicBezTo>
                        <a:pt x="14288" y="3197"/>
                        <a:pt x="11092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6"/>
                <p:cNvSpPr/>
                <p:nvPr/>
              </p:nvSpPr>
              <p:spPr>
                <a:xfrm>
                  <a:off x="3800200" y="1476850"/>
                  <a:ext cx="178625" cy="1622875"/>
                </a:xfrm>
                <a:custGeom>
                  <a:rect b="b" l="l" r="r" t="t"/>
                  <a:pathLst>
                    <a:path extrusionOk="0" h="64915" w="7145">
                      <a:moveTo>
                        <a:pt x="1" y="1"/>
                      </a:moveTo>
                      <a:lnTo>
                        <a:pt x="1" y="64914"/>
                      </a:lnTo>
                      <a:cubicBezTo>
                        <a:pt x="3948" y="64914"/>
                        <a:pt x="7144" y="61717"/>
                        <a:pt x="7144" y="57770"/>
                      </a:cubicBezTo>
                      <a:lnTo>
                        <a:pt x="7144" y="7144"/>
                      </a:lnTo>
                      <a:cubicBezTo>
                        <a:pt x="7144" y="3197"/>
                        <a:pt x="3948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36"/>
                <p:cNvSpPr/>
                <p:nvPr/>
              </p:nvSpPr>
              <p:spPr>
                <a:xfrm>
                  <a:off x="2102400" y="238150"/>
                  <a:ext cx="3395625" cy="1745300"/>
                </a:xfrm>
                <a:custGeom>
                  <a:rect b="b" l="l" r="r" t="t"/>
                  <a:pathLst>
                    <a:path extrusionOk="0" h="69812" w="135825">
                      <a:moveTo>
                        <a:pt x="21337" y="0"/>
                      </a:moveTo>
                      <a:cubicBezTo>
                        <a:pt x="18193" y="0"/>
                        <a:pt x="15017" y="277"/>
                        <a:pt x="11839" y="847"/>
                      </a:cubicBezTo>
                      <a:cubicBezTo>
                        <a:pt x="8903" y="1369"/>
                        <a:pt x="6587" y="3685"/>
                        <a:pt x="6065" y="6621"/>
                      </a:cubicBezTo>
                      <a:cubicBezTo>
                        <a:pt x="0" y="40651"/>
                        <a:pt x="26610" y="69811"/>
                        <a:pt x="58899" y="69811"/>
                      </a:cubicBezTo>
                      <a:cubicBezTo>
                        <a:pt x="61863" y="69811"/>
                        <a:pt x="64874" y="69565"/>
                        <a:pt x="67913" y="69055"/>
                      </a:cubicBezTo>
                      <a:cubicBezTo>
                        <a:pt x="70953" y="69566"/>
                        <a:pt x="73967" y="69812"/>
                        <a:pt x="76933" y="69812"/>
                      </a:cubicBezTo>
                      <a:cubicBezTo>
                        <a:pt x="109219" y="69812"/>
                        <a:pt x="135825" y="40679"/>
                        <a:pt x="129760" y="6621"/>
                      </a:cubicBezTo>
                      <a:cubicBezTo>
                        <a:pt x="129238" y="3685"/>
                        <a:pt x="126922" y="1369"/>
                        <a:pt x="123986" y="847"/>
                      </a:cubicBezTo>
                      <a:cubicBezTo>
                        <a:pt x="120808" y="281"/>
                        <a:pt x="117634" y="5"/>
                        <a:pt x="114496" y="5"/>
                      </a:cubicBezTo>
                      <a:cubicBezTo>
                        <a:pt x="95413" y="5"/>
                        <a:pt x="77633" y="10182"/>
                        <a:pt x="67913" y="26878"/>
                      </a:cubicBezTo>
                      <a:cubicBezTo>
                        <a:pt x="58145" y="10113"/>
                        <a:pt x="40333" y="0"/>
                        <a:pt x="213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36"/>
                <p:cNvSpPr/>
                <p:nvPr/>
              </p:nvSpPr>
              <p:spPr>
                <a:xfrm>
                  <a:off x="3800200" y="238275"/>
                  <a:ext cx="1697825" cy="1745175"/>
                </a:xfrm>
                <a:custGeom>
                  <a:rect b="b" l="l" r="r" t="t"/>
                  <a:pathLst>
                    <a:path extrusionOk="0" h="69807" w="67913">
                      <a:moveTo>
                        <a:pt x="46584" y="0"/>
                      </a:moveTo>
                      <a:cubicBezTo>
                        <a:pt x="27501" y="0"/>
                        <a:pt x="9721" y="10177"/>
                        <a:pt x="1" y="26873"/>
                      </a:cubicBezTo>
                      <a:lnTo>
                        <a:pt x="1" y="69050"/>
                      </a:lnTo>
                      <a:cubicBezTo>
                        <a:pt x="3041" y="69561"/>
                        <a:pt x="6055" y="69807"/>
                        <a:pt x="9021" y="69807"/>
                      </a:cubicBezTo>
                      <a:cubicBezTo>
                        <a:pt x="41307" y="69807"/>
                        <a:pt x="67913" y="40674"/>
                        <a:pt x="61848" y="6616"/>
                      </a:cubicBezTo>
                      <a:cubicBezTo>
                        <a:pt x="61326" y="3680"/>
                        <a:pt x="59010" y="1364"/>
                        <a:pt x="56074" y="842"/>
                      </a:cubicBezTo>
                      <a:cubicBezTo>
                        <a:pt x="52896" y="276"/>
                        <a:pt x="49722" y="0"/>
                        <a:pt x="46584" y="0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3" name="Google Shape;683;p36"/>
              <p:cNvGrpSpPr/>
              <p:nvPr/>
            </p:nvGrpSpPr>
            <p:grpSpPr>
              <a:xfrm>
                <a:off x="3609145" y="3163653"/>
                <a:ext cx="435161" cy="602844"/>
                <a:chOff x="1916400" y="237900"/>
                <a:chExt cx="3767625" cy="5219425"/>
              </a:xfrm>
            </p:grpSpPr>
            <p:sp>
              <p:nvSpPr>
                <p:cNvPr id="684" name="Google Shape;684;p36"/>
                <p:cNvSpPr/>
                <p:nvPr/>
              </p:nvSpPr>
              <p:spPr>
                <a:xfrm>
                  <a:off x="2881125" y="4306875"/>
                  <a:ext cx="1837350" cy="1150450"/>
                </a:xfrm>
                <a:custGeom>
                  <a:rect b="b" l="l" r="r" t="t"/>
                  <a:pathLst>
                    <a:path extrusionOk="0" h="46018" w="73494">
                      <a:moveTo>
                        <a:pt x="7025" y="1"/>
                      </a:moveTo>
                      <a:cubicBezTo>
                        <a:pt x="3438" y="1"/>
                        <a:pt x="1" y="2776"/>
                        <a:pt x="1" y="6971"/>
                      </a:cubicBezTo>
                      <a:lnTo>
                        <a:pt x="1" y="39069"/>
                      </a:lnTo>
                      <a:cubicBezTo>
                        <a:pt x="1" y="42886"/>
                        <a:pt x="3132" y="46017"/>
                        <a:pt x="6982" y="46017"/>
                      </a:cubicBezTo>
                      <a:lnTo>
                        <a:pt x="66546" y="46017"/>
                      </a:lnTo>
                      <a:cubicBezTo>
                        <a:pt x="70395" y="46017"/>
                        <a:pt x="73494" y="42886"/>
                        <a:pt x="73494" y="39069"/>
                      </a:cubicBezTo>
                      <a:lnTo>
                        <a:pt x="73494" y="6971"/>
                      </a:lnTo>
                      <a:cubicBezTo>
                        <a:pt x="73494" y="2776"/>
                        <a:pt x="70056" y="1"/>
                        <a:pt x="66479" y="1"/>
                      </a:cubicBezTo>
                      <a:cubicBezTo>
                        <a:pt x="64772" y="1"/>
                        <a:pt x="63032" y="633"/>
                        <a:pt x="61620" y="2046"/>
                      </a:cubicBezTo>
                      <a:cubicBezTo>
                        <a:pt x="54770" y="8896"/>
                        <a:pt x="45767" y="12321"/>
                        <a:pt x="36764" y="12321"/>
                      </a:cubicBezTo>
                      <a:cubicBezTo>
                        <a:pt x="27760" y="12321"/>
                        <a:pt x="18757" y="8896"/>
                        <a:pt x="11907" y="2046"/>
                      </a:cubicBezTo>
                      <a:cubicBezTo>
                        <a:pt x="10484" y="633"/>
                        <a:pt x="8738" y="1"/>
                        <a:pt x="70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3800200" y="4306875"/>
                  <a:ext cx="918275" cy="1150450"/>
                </a:xfrm>
                <a:custGeom>
                  <a:rect b="b" l="l" r="r" t="t"/>
                  <a:pathLst>
                    <a:path extrusionOk="0" h="46018" w="36731">
                      <a:moveTo>
                        <a:pt x="29716" y="1"/>
                      </a:moveTo>
                      <a:cubicBezTo>
                        <a:pt x="28009" y="1"/>
                        <a:pt x="26269" y="633"/>
                        <a:pt x="24857" y="2046"/>
                      </a:cubicBezTo>
                      <a:cubicBezTo>
                        <a:pt x="18007" y="8896"/>
                        <a:pt x="9004" y="12321"/>
                        <a:pt x="1" y="12321"/>
                      </a:cubicBezTo>
                      <a:lnTo>
                        <a:pt x="1" y="46017"/>
                      </a:lnTo>
                      <a:lnTo>
                        <a:pt x="29783" y="46017"/>
                      </a:lnTo>
                      <a:cubicBezTo>
                        <a:pt x="33632" y="46017"/>
                        <a:pt x="36731" y="42886"/>
                        <a:pt x="36731" y="39069"/>
                      </a:cubicBezTo>
                      <a:lnTo>
                        <a:pt x="36731" y="6971"/>
                      </a:lnTo>
                      <a:cubicBezTo>
                        <a:pt x="36731" y="2776"/>
                        <a:pt x="33293" y="1"/>
                        <a:pt x="29716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1916400" y="237900"/>
                  <a:ext cx="3767625" cy="2926625"/>
                </a:xfrm>
                <a:custGeom>
                  <a:rect b="b" l="l" r="r" t="t"/>
                  <a:pathLst>
                    <a:path extrusionOk="0" h="117065" w="150705">
                      <a:moveTo>
                        <a:pt x="75353" y="1"/>
                      </a:moveTo>
                      <a:cubicBezTo>
                        <a:pt x="73257" y="1"/>
                        <a:pt x="71161" y="939"/>
                        <a:pt x="69775" y="2814"/>
                      </a:cubicBezTo>
                      <a:lnTo>
                        <a:pt x="3426" y="91834"/>
                      </a:lnTo>
                      <a:cubicBezTo>
                        <a:pt x="1" y="96401"/>
                        <a:pt x="3295" y="102957"/>
                        <a:pt x="9004" y="102957"/>
                      </a:cubicBezTo>
                      <a:lnTo>
                        <a:pt x="38590" y="102957"/>
                      </a:lnTo>
                      <a:lnTo>
                        <a:pt x="38590" y="110101"/>
                      </a:lnTo>
                      <a:cubicBezTo>
                        <a:pt x="38590" y="114313"/>
                        <a:pt x="42034" y="117064"/>
                        <a:pt x="45615" y="117064"/>
                      </a:cubicBezTo>
                      <a:cubicBezTo>
                        <a:pt x="47332" y="117064"/>
                        <a:pt x="49080" y="116432"/>
                        <a:pt x="50496" y="115027"/>
                      </a:cubicBezTo>
                      <a:cubicBezTo>
                        <a:pt x="57346" y="108176"/>
                        <a:pt x="66349" y="104751"/>
                        <a:pt x="75353" y="104751"/>
                      </a:cubicBezTo>
                      <a:cubicBezTo>
                        <a:pt x="84356" y="104751"/>
                        <a:pt x="93359" y="108176"/>
                        <a:pt x="100209" y="115027"/>
                      </a:cubicBezTo>
                      <a:cubicBezTo>
                        <a:pt x="101628" y="116435"/>
                        <a:pt x="103365" y="117065"/>
                        <a:pt x="105068" y="117065"/>
                      </a:cubicBezTo>
                      <a:cubicBezTo>
                        <a:pt x="108651" y="117065"/>
                        <a:pt x="112083" y="114280"/>
                        <a:pt x="112083" y="110101"/>
                      </a:cubicBezTo>
                      <a:lnTo>
                        <a:pt x="112083" y="102957"/>
                      </a:lnTo>
                      <a:lnTo>
                        <a:pt x="141701" y="102957"/>
                      </a:lnTo>
                      <a:cubicBezTo>
                        <a:pt x="147410" y="102957"/>
                        <a:pt x="150704" y="96433"/>
                        <a:pt x="147279" y="91834"/>
                      </a:cubicBezTo>
                      <a:lnTo>
                        <a:pt x="80931" y="2814"/>
                      </a:lnTo>
                      <a:cubicBezTo>
                        <a:pt x="79544" y="939"/>
                        <a:pt x="77448" y="1"/>
                        <a:pt x="75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36"/>
                <p:cNvSpPr/>
                <p:nvPr/>
              </p:nvSpPr>
              <p:spPr>
                <a:xfrm>
                  <a:off x="3800200" y="238125"/>
                  <a:ext cx="1883825" cy="2926400"/>
                </a:xfrm>
                <a:custGeom>
                  <a:rect b="b" l="l" r="r" t="t"/>
                  <a:pathLst>
                    <a:path extrusionOk="0" h="117056" w="75353">
                      <a:moveTo>
                        <a:pt x="1" y="0"/>
                      </a:moveTo>
                      <a:lnTo>
                        <a:pt x="1" y="104742"/>
                      </a:lnTo>
                      <a:cubicBezTo>
                        <a:pt x="9004" y="104742"/>
                        <a:pt x="18007" y="108167"/>
                        <a:pt x="24857" y="115018"/>
                      </a:cubicBezTo>
                      <a:cubicBezTo>
                        <a:pt x="26276" y="116426"/>
                        <a:pt x="28013" y="117056"/>
                        <a:pt x="29716" y="117056"/>
                      </a:cubicBezTo>
                      <a:cubicBezTo>
                        <a:pt x="33299" y="117056"/>
                        <a:pt x="36731" y="114271"/>
                        <a:pt x="36731" y="110092"/>
                      </a:cubicBezTo>
                      <a:lnTo>
                        <a:pt x="36731" y="102948"/>
                      </a:lnTo>
                      <a:lnTo>
                        <a:pt x="66349" y="102948"/>
                      </a:lnTo>
                      <a:cubicBezTo>
                        <a:pt x="72058" y="102948"/>
                        <a:pt x="75352" y="96424"/>
                        <a:pt x="71927" y="91825"/>
                      </a:cubicBezTo>
                      <a:lnTo>
                        <a:pt x="5579" y="2805"/>
                      </a:lnTo>
                      <a:cubicBezTo>
                        <a:pt x="4176" y="946"/>
                        <a:pt x="208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6"/>
                <p:cNvSpPr/>
                <p:nvPr/>
              </p:nvSpPr>
              <p:spPr>
                <a:xfrm>
                  <a:off x="2452175" y="2508875"/>
                  <a:ext cx="2696075" cy="2453850"/>
                </a:xfrm>
                <a:custGeom>
                  <a:rect b="b" l="l" r="r" t="t"/>
                  <a:pathLst>
                    <a:path extrusionOk="0" h="98154" w="107843">
                      <a:moveTo>
                        <a:pt x="53922" y="0"/>
                      </a:moveTo>
                      <a:cubicBezTo>
                        <a:pt x="41355" y="0"/>
                        <a:pt x="28788" y="4779"/>
                        <a:pt x="19214" y="14336"/>
                      </a:cubicBezTo>
                      <a:cubicBezTo>
                        <a:pt x="1" y="33550"/>
                        <a:pt x="1" y="64604"/>
                        <a:pt x="19214" y="83817"/>
                      </a:cubicBezTo>
                      <a:cubicBezTo>
                        <a:pt x="28788" y="93374"/>
                        <a:pt x="41355" y="98153"/>
                        <a:pt x="53922" y="98153"/>
                      </a:cubicBezTo>
                      <a:cubicBezTo>
                        <a:pt x="66488" y="98153"/>
                        <a:pt x="79055" y="93374"/>
                        <a:pt x="88629" y="83817"/>
                      </a:cubicBezTo>
                      <a:cubicBezTo>
                        <a:pt x="107842" y="64604"/>
                        <a:pt x="107842" y="33517"/>
                        <a:pt x="88629" y="14336"/>
                      </a:cubicBezTo>
                      <a:cubicBezTo>
                        <a:pt x="79055" y="4779"/>
                        <a:pt x="66488" y="0"/>
                        <a:pt x="539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3800200" y="2508450"/>
                  <a:ext cx="1348050" cy="2453850"/>
                </a:xfrm>
                <a:custGeom>
                  <a:rect b="b" l="l" r="r" t="t"/>
                  <a:pathLst>
                    <a:path extrusionOk="0" h="98154" w="53922">
                      <a:moveTo>
                        <a:pt x="1" y="1"/>
                      </a:moveTo>
                      <a:lnTo>
                        <a:pt x="1" y="98154"/>
                      </a:lnTo>
                      <a:cubicBezTo>
                        <a:pt x="12559" y="98154"/>
                        <a:pt x="25150" y="93391"/>
                        <a:pt x="34708" y="83834"/>
                      </a:cubicBezTo>
                      <a:cubicBezTo>
                        <a:pt x="53921" y="64621"/>
                        <a:pt x="53921" y="33534"/>
                        <a:pt x="34708" y="14353"/>
                      </a:cubicBezTo>
                      <a:cubicBezTo>
                        <a:pt x="25150" y="4796"/>
                        <a:pt x="1255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36"/>
                <p:cNvSpPr/>
                <p:nvPr/>
              </p:nvSpPr>
              <p:spPr>
                <a:xfrm>
                  <a:off x="3199175" y="3134750"/>
                  <a:ext cx="1202075" cy="1202075"/>
                </a:xfrm>
                <a:custGeom>
                  <a:rect b="b" l="l" r="r" t="t"/>
                  <a:pathLst>
                    <a:path extrusionOk="0" h="48083" w="48083">
                      <a:moveTo>
                        <a:pt x="24042" y="13929"/>
                      </a:moveTo>
                      <a:cubicBezTo>
                        <a:pt x="29620" y="13929"/>
                        <a:pt x="34154" y="18464"/>
                        <a:pt x="34154" y="24042"/>
                      </a:cubicBezTo>
                      <a:cubicBezTo>
                        <a:pt x="34154" y="29620"/>
                        <a:pt x="29620" y="34154"/>
                        <a:pt x="24042" y="34154"/>
                      </a:cubicBezTo>
                      <a:cubicBezTo>
                        <a:pt x="18464" y="34154"/>
                        <a:pt x="13929" y="29620"/>
                        <a:pt x="13929" y="24042"/>
                      </a:cubicBezTo>
                      <a:cubicBezTo>
                        <a:pt x="13929" y="18464"/>
                        <a:pt x="18464" y="13929"/>
                        <a:pt x="24042" y="13929"/>
                      </a:cubicBezTo>
                      <a:close/>
                      <a:moveTo>
                        <a:pt x="24042" y="1"/>
                      </a:moveTo>
                      <a:cubicBezTo>
                        <a:pt x="10798" y="1"/>
                        <a:pt x="1" y="10798"/>
                        <a:pt x="1" y="24042"/>
                      </a:cubicBezTo>
                      <a:cubicBezTo>
                        <a:pt x="1" y="37285"/>
                        <a:pt x="10798" y="48082"/>
                        <a:pt x="24042" y="48082"/>
                      </a:cubicBezTo>
                      <a:cubicBezTo>
                        <a:pt x="37285" y="48082"/>
                        <a:pt x="48082" y="37285"/>
                        <a:pt x="48082" y="24042"/>
                      </a:cubicBezTo>
                      <a:cubicBezTo>
                        <a:pt x="48082" y="10798"/>
                        <a:pt x="37285" y="1"/>
                        <a:pt x="2404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36"/>
                <p:cNvSpPr/>
                <p:nvPr/>
              </p:nvSpPr>
              <p:spPr>
                <a:xfrm>
                  <a:off x="3800200" y="3134750"/>
                  <a:ext cx="601050" cy="1202075"/>
                </a:xfrm>
                <a:custGeom>
                  <a:rect b="b" l="l" r="r" t="t"/>
                  <a:pathLst>
                    <a:path extrusionOk="0" h="48083" w="24042">
                      <a:moveTo>
                        <a:pt x="1" y="1"/>
                      </a:moveTo>
                      <a:lnTo>
                        <a:pt x="1" y="13929"/>
                      </a:lnTo>
                      <a:cubicBezTo>
                        <a:pt x="5579" y="13929"/>
                        <a:pt x="10113" y="18464"/>
                        <a:pt x="10113" y="24042"/>
                      </a:cubicBezTo>
                      <a:cubicBezTo>
                        <a:pt x="10113" y="29620"/>
                        <a:pt x="5579" y="34154"/>
                        <a:pt x="1" y="34154"/>
                      </a:cubicBezTo>
                      <a:lnTo>
                        <a:pt x="1" y="48082"/>
                      </a:lnTo>
                      <a:cubicBezTo>
                        <a:pt x="13244" y="48082"/>
                        <a:pt x="24041" y="37285"/>
                        <a:pt x="24041" y="24042"/>
                      </a:cubicBezTo>
                      <a:cubicBezTo>
                        <a:pt x="24041" y="10798"/>
                        <a:pt x="13244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2" name="Google Shape;692;p36"/>
              <p:cNvGrpSpPr/>
              <p:nvPr/>
            </p:nvGrpSpPr>
            <p:grpSpPr>
              <a:xfrm>
                <a:off x="5040024" y="3165236"/>
                <a:ext cx="554522" cy="599686"/>
                <a:chOff x="1387150" y="238125"/>
                <a:chExt cx="4826125" cy="5219200"/>
              </a:xfrm>
            </p:grpSpPr>
            <p:sp>
              <p:nvSpPr>
                <p:cNvPr id="693" name="Google Shape;693;p36"/>
                <p:cNvSpPr/>
                <p:nvPr/>
              </p:nvSpPr>
              <p:spPr>
                <a:xfrm>
                  <a:off x="2541075" y="238125"/>
                  <a:ext cx="2518275" cy="2380450"/>
                </a:xfrm>
                <a:custGeom>
                  <a:rect b="b" l="l" r="r" t="t"/>
                  <a:pathLst>
                    <a:path extrusionOk="0" h="95218" w="100731">
                      <a:moveTo>
                        <a:pt x="50366" y="0"/>
                      </a:moveTo>
                      <a:cubicBezTo>
                        <a:pt x="22606" y="0"/>
                        <a:pt x="0" y="22606"/>
                        <a:pt x="0" y="50365"/>
                      </a:cubicBezTo>
                      <a:lnTo>
                        <a:pt x="0" y="87943"/>
                      </a:lnTo>
                      <a:cubicBezTo>
                        <a:pt x="0" y="91955"/>
                        <a:pt x="3262" y="95217"/>
                        <a:pt x="7275" y="95217"/>
                      </a:cubicBezTo>
                      <a:cubicBezTo>
                        <a:pt x="11320" y="95217"/>
                        <a:pt x="14582" y="91955"/>
                        <a:pt x="14582" y="87943"/>
                      </a:cubicBezTo>
                      <a:lnTo>
                        <a:pt x="14582" y="50365"/>
                      </a:lnTo>
                      <a:cubicBezTo>
                        <a:pt x="14582" y="30630"/>
                        <a:pt x="30631" y="14581"/>
                        <a:pt x="50366" y="14581"/>
                      </a:cubicBezTo>
                      <a:cubicBezTo>
                        <a:pt x="70101" y="14581"/>
                        <a:pt x="86182" y="30630"/>
                        <a:pt x="86182" y="50365"/>
                      </a:cubicBezTo>
                      <a:lnTo>
                        <a:pt x="86182" y="87943"/>
                      </a:lnTo>
                      <a:cubicBezTo>
                        <a:pt x="86182" y="91955"/>
                        <a:pt x="89444" y="95217"/>
                        <a:pt x="93456" y="95217"/>
                      </a:cubicBezTo>
                      <a:cubicBezTo>
                        <a:pt x="97469" y="95217"/>
                        <a:pt x="100731" y="91955"/>
                        <a:pt x="100731" y="87943"/>
                      </a:cubicBezTo>
                      <a:lnTo>
                        <a:pt x="100731" y="50365"/>
                      </a:lnTo>
                      <a:cubicBezTo>
                        <a:pt x="100731" y="22606"/>
                        <a:pt x="78125" y="0"/>
                        <a:pt x="503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3800200" y="238125"/>
                  <a:ext cx="1259150" cy="2380450"/>
                </a:xfrm>
                <a:custGeom>
                  <a:rect b="b" l="l" r="r" t="t"/>
                  <a:pathLst>
                    <a:path extrusionOk="0" h="95218" w="50366">
                      <a:moveTo>
                        <a:pt x="1" y="0"/>
                      </a:moveTo>
                      <a:lnTo>
                        <a:pt x="1" y="14581"/>
                      </a:lnTo>
                      <a:cubicBezTo>
                        <a:pt x="19736" y="14581"/>
                        <a:pt x="35817" y="30630"/>
                        <a:pt x="35817" y="50365"/>
                      </a:cubicBezTo>
                      <a:lnTo>
                        <a:pt x="35817" y="87943"/>
                      </a:lnTo>
                      <a:cubicBezTo>
                        <a:pt x="35817" y="91955"/>
                        <a:pt x="39079" y="95217"/>
                        <a:pt x="43091" y="95217"/>
                      </a:cubicBezTo>
                      <a:cubicBezTo>
                        <a:pt x="47104" y="95217"/>
                        <a:pt x="50366" y="91955"/>
                        <a:pt x="50366" y="87943"/>
                      </a:cubicBezTo>
                      <a:lnTo>
                        <a:pt x="50366" y="50365"/>
                      </a:lnTo>
                      <a:cubicBezTo>
                        <a:pt x="50366" y="22606"/>
                        <a:pt x="2776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1387150" y="1846875"/>
                  <a:ext cx="4826125" cy="3610450"/>
                </a:xfrm>
                <a:custGeom>
                  <a:rect b="b" l="l" r="r" t="t"/>
                  <a:pathLst>
                    <a:path extrusionOk="0" h="144418" w="193045">
                      <a:moveTo>
                        <a:pt x="96535" y="1"/>
                      </a:moveTo>
                      <a:cubicBezTo>
                        <a:pt x="78035" y="1"/>
                        <a:pt x="59532" y="7039"/>
                        <a:pt x="45440" y="21114"/>
                      </a:cubicBezTo>
                      <a:cubicBezTo>
                        <a:pt x="0" y="66586"/>
                        <a:pt x="32490" y="144417"/>
                        <a:pt x="96523" y="144417"/>
                      </a:cubicBezTo>
                      <a:cubicBezTo>
                        <a:pt x="160588" y="144417"/>
                        <a:pt x="193045" y="66554"/>
                        <a:pt x="147605" y="21114"/>
                      </a:cubicBezTo>
                      <a:cubicBezTo>
                        <a:pt x="133530" y="7039"/>
                        <a:pt x="115034" y="1"/>
                        <a:pt x="965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36"/>
                <p:cNvSpPr/>
                <p:nvPr/>
              </p:nvSpPr>
              <p:spPr>
                <a:xfrm>
                  <a:off x="3800200" y="1847075"/>
                  <a:ext cx="2413075" cy="3610250"/>
                </a:xfrm>
                <a:custGeom>
                  <a:rect b="b" l="l" r="r" t="t"/>
                  <a:pathLst>
                    <a:path extrusionOk="0" h="144410" w="96523">
                      <a:moveTo>
                        <a:pt x="1" y="1"/>
                      </a:moveTo>
                      <a:lnTo>
                        <a:pt x="1" y="144409"/>
                      </a:lnTo>
                      <a:cubicBezTo>
                        <a:pt x="64066" y="144409"/>
                        <a:pt x="96523" y="66546"/>
                        <a:pt x="51083" y="21106"/>
                      </a:cubicBezTo>
                      <a:cubicBezTo>
                        <a:pt x="36991" y="7047"/>
                        <a:pt x="18496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36"/>
                <p:cNvSpPr/>
                <p:nvPr/>
              </p:nvSpPr>
              <p:spPr>
                <a:xfrm>
                  <a:off x="3203250" y="2628325"/>
                  <a:ext cx="1194725" cy="2047750"/>
                </a:xfrm>
                <a:custGeom>
                  <a:rect b="b" l="l" r="r" t="t"/>
                  <a:pathLst>
                    <a:path extrusionOk="0" h="81910" w="47789">
                      <a:moveTo>
                        <a:pt x="23879" y="1"/>
                      </a:moveTo>
                      <a:cubicBezTo>
                        <a:pt x="19866" y="1"/>
                        <a:pt x="16604" y="3263"/>
                        <a:pt x="16604" y="7275"/>
                      </a:cubicBezTo>
                      <a:lnTo>
                        <a:pt x="16604" y="9493"/>
                      </a:lnTo>
                      <a:cubicBezTo>
                        <a:pt x="7275" y="10570"/>
                        <a:pt x="1" y="18529"/>
                        <a:pt x="1" y="28152"/>
                      </a:cubicBezTo>
                      <a:lnTo>
                        <a:pt x="1" y="29457"/>
                      </a:lnTo>
                      <a:cubicBezTo>
                        <a:pt x="1" y="39797"/>
                        <a:pt x="8417" y="48246"/>
                        <a:pt x="18757" y="48246"/>
                      </a:cubicBezTo>
                      <a:lnTo>
                        <a:pt x="29000" y="48246"/>
                      </a:lnTo>
                      <a:cubicBezTo>
                        <a:pt x="31316" y="48246"/>
                        <a:pt x="33208" y="50138"/>
                        <a:pt x="33208" y="52454"/>
                      </a:cubicBezTo>
                      <a:lnTo>
                        <a:pt x="33208" y="53758"/>
                      </a:lnTo>
                      <a:cubicBezTo>
                        <a:pt x="33208" y="56074"/>
                        <a:pt x="31316" y="57966"/>
                        <a:pt x="29000" y="57966"/>
                      </a:cubicBezTo>
                      <a:lnTo>
                        <a:pt x="7275" y="57966"/>
                      </a:lnTo>
                      <a:cubicBezTo>
                        <a:pt x="3263" y="57966"/>
                        <a:pt x="1" y="61228"/>
                        <a:pt x="1" y="65241"/>
                      </a:cubicBezTo>
                      <a:cubicBezTo>
                        <a:pt x="1" y="69285"/>
                        <a:pt x="3263" y="72547"/>
                        <a:pt x="7275" y="72547"/>
                      </a:cubicBezTo>
                      <a:lnTo>
                        <a:pt x="16604" y="72547"/>
                      </a:lnTo>
                      <a:lnTo>
                        <a:pt x="16604" y="74635"/>
                      </a:lnTo>
                      <a:cubicBezTo>
                        <a:pt x="16604" y="78647"/>
                        <a:pt x="19866" y="81909"/>
                        <a:pt x="23879" y="81909"/>
                      </a:cubicBezTo>
                      <a:cubicBezTo>
                        <a:pt x="27891" y="81909"/>
                        <a:pt x="31153" y="78647"/>
                        <a:pt x="31153" y="74635"/>
                      </a:cubicBezTo>
                      <a:lnTo>
                        <a:pt x="31153" y="72417"/>
                      </a:lnTo>
                      <a:cubicBezTo>
                        <a:pt x="40515" y="71340"/>
                        <a:pt x="47789" y="63381"/>
                        <a:pt x="47789" y="53758"/>
                      </a:cubicBezTo>
                      <a:lnTo>
                        <a:pt x="47789" y="52454"/>
                      </a:lnTo>
                      <a:cubicBezTo>
                        <a:pt x="47789" y="42080"/>
                        <a:pt x="39340" y="33665"/>
                        <a:pt x="29000" y="33665"/>
                      </a:cubicBezTo>
                      <a:lnTo>
                        <a:pt x="18757" y="33665"/>
                      </a:lnTo>
                      <a:cubicBezTo>
                        <a:pt x="16441" y="33665"/>
                        <a:pt x="14549" y="31773"/>
                        <a:pt x="14549" y="29457"/>
                      </a:cubicBezTo>
                      <a:lnTo>
                        <a:pt x="14549" y="28152"/>
                      </a:lnTo>
                      <a:cubicBezTo>
                        <a:pt x="14549" y="25836"/>
                        <a:pt x="16441" y="23944"/>
                        <a:pt x="18757" y="23944"/>
                      </a:cubicBezTo>
                      <a:lnTo>
                        <a:pt x="40482" y="23944"/>
                      </a:lnTo>
                      <a:cubicBezTo>
                        <a:pt x="44527" y="23944"/>
                        <a:pt x="47789" y="20682"/>
                        <a:pt x="47789" y="16637"/>
                      </a:cubicBezTo>
                      <a:cubicBezTo>
                        <a:pt x="47789" y="12625"/>
                        <a:pt x="44527" y="9363"/>
                        <a:pt x="40482" y="9363"/>
                      </a:cubicBezTo>
                      <a:lnTo>
                        <a:pt x="31153" y="9363"/>
                      </a:lnTo>
                      <a:lnTo>
                        <a:pt x="31153" y="7275"/>
                      </a:lnTo>
                      <a:cubicBezTo>
                        <a:pt x="31153" y="3263"/>
                        <a:pt x="27891" y="1"/>
                        <a:pt x="238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3800200" y="2628325"/>
                  <a:ext cx="597775" cy="598600"/>
                </a:xfrm>
                <a:custGeom>
                  <a:rect b="b" l="l" r="r" t="t"/>
                  <a:pathLst>
                    <a:path extrusionOk="0" h="23944" w="23911">
                      <a:moveTo>
                        <a:pt x="1" y="1"/>
                      </a:moveTo>
                      <a:lnTo>
                        <a:pt x="1" y="23944"/>
                      </a:lnTo>
                      <a:lnTo>
                        <a:pt x="16604" y="23944"/>
                      </a:lnTo>
                      <a:cubicBezTo>
                        <a:pt x="20649" y="23944"/>
                        <a:pt x="23911" y="20682"/>
                        <a:pt x="23911" y="16637"/>
                      </a:cubicBezTo>
                      <a:cubicBezTo>
                        <a:pt x="23911" y="12625"/>
                        <a:pt x="20649" y="9363"/>
                        <a:pt x="16604" y="9363"/>
                      </a:cubicBezTo>
                      <a:lnTo>
                        <a:pt x="7275" y="9363"/>
                      </a:lnTo>
                      <a:lnTo>
                        <a:pt x="7275" y="7275"/>
                      </a:lnTo>
                      <a:cubicBezTo>
                        <a:pt x="7275" y="3263"/>
                        <a:pt x="40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36"/>
                <p:cNvSpPr/>
                <p:nvPr/>
              </p:nvSpPr>
              <p:spPr>
                <a:xfrm>
                  <a:off x="3800200" y="3469925"/>
                  <a:ext cx="597775" cy="1206150"/>
                </a:xfrm>
                <a:custGeom>
                  <a:rect b="b" l="l" r="r" t="t"/>
                  <a:pathLst>
                    <a:path extrusionOk="0" h="48246" w="23911">
                      <a:moveTo>
                        <a:pt x="1" y="1"/>
                      </a:moveTo>
                      <a:lnTo>
                        <a:pt x="1" y="14582"/>
                      </a:lnTo>
                      <a:lnTo>
                        <a:pt x="5122" y="14582"/>
                      </a:lnTo>
                      <a:cubicBezTo>
                        <a:pt x="7438" y="14582"/>
                        <a:pt x="9330" y="16474"/>
                        <a:pt x="9330" y="18790"/>
                      </a:cubicBezTo>
                      <a:lnTo>
                        <a:pt x="9330" y="20094"/>
                      </a:lnTo>
                      <a:cubicBezTo>
                        <a:pt x="9330" y="22410"/>
                        <a:pt x="7438" y="24302"/>
                        <a:pt x="5122" y="24302"/>
                      </a:cubicBezTo>
                      <a:lnTo>
                        <a:pt x="1" y="24302"/>
                      </a:lnTo>
                      <a:lnTo>
                        <a:pt x="1" y="48245"/>
                      </a:lnTo>
                      <a:cubicBezTo>
                        <a:pt x="4013" y="48245"/>
                        <a:pt x="7275" y="44983"/>
                        <a:pt x="7275" y="40971"/>
                      </a:cubicBezTo>
                      <a:lnTo>
                        <a:pt x="7275" y="38753"/>
                      </a:lnTo>
                      <a:cubicBezTo>
                        <a:pt x="16637" y="37644"/>
                        <a:pt x="23911" y="29717"/>
                        <a:pt x="23911" y="20094"/>
                      </a:cubicBezTo>
                      <a:lnTo>
                        <a:pt x="23911" y="18790"/>
                      </a:lnTo>
                      <a:cubicBezTo>
                        <a:pt x="23911" y="8416"/>
                        <a:pt x="15462" y="1"/>
                        <a:pt x="5122" y="1"/>
                      </a:cubicBezTo>
                      <a:close/>
                    </a:path>
                  </a:pathLst>
                </a:custGeom>
                <a:solidFill>
                  <a:schemeClr val="dk1">
                    <a:alpha val="1568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0" name="Google Shape;700;p36"/>
              <p:cNvGrpSpPr/>
              <p:nvPr/>
            </p:nvGrpSpPr>
            <p:grpSpPr>
              <a:xfrm>
                <a:off x="3269025" y="1425775"/>
                <a:ext cx="2605950" cy="2597000"/>
                <a:chOff x="3269025" y="1425775"/>
                <a:chExt cx="2605950" cy="2597000"/>
              </a:xfrm>
            </p:grpSpPr>
            <p:grpSp>
              <p:nvGrpSpPr>
                <p:cNvPr id="701" name="Google Shape;701;p36"/>
                <p:cNvGrpSpPr/>
                <p:nvPr/>
              </p:nvGrpSpPr>
              <p:grpSpPr>
                <a:xfrm>
                  <a:off x="3789531" y="1946275"/>
                  <a:ext cx="1564950" cy="1556000"/>
                  <a:chOff x="3789531" y="1946275"/>
                  <a:chExt cx="1564950" cy="1556000"/>
                </a:xfrm>
              </p:grpSpPr>
              <p:sp>
                <p:nvSpPr>
                  <p:cNvPr id="702" name="Google Shape;702;p36"/>
                  <p:cNvSpPr/>
                  <p:nvPr/>
                </p:nvSpPr>
                <p:spPr>
                  <a:xfrm>
                    <a:off x="4013181" y="1946275"/>
                    <a:ext cx="1115400" cy="7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36"/>
                  <p:cNvSpPr/>
                  <p:nvPr/>
                </p:nvSpPr>
                <p:spPr>
                  <a:xfrm>
                    <a:off x="4013181" y="3427875"/>
                    <a:ext cx="1115400" cy="7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4" name="Google Shape;704;p36"/>
                  <p:cNvSpPr/>
                  <p:nvPr/>
                </p:nvSpPr>
                <p:spPr>
                  <a:xfrm rot="5400000">
                    <a:off x="4759581" y="2687075"/>
                    <a:ext cx="1115400" cy="7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Google Shape;705;p36"/>
                  <p:cNvSpPr/>
                  <p:nvPr/>
                </p:nvSpPr>
                <p:spPr>
                  <a:xfrm rot="5400000">
                    <a:off x="3269031" y="2687075"/>
                    <a:ext cx="1115400" cy="7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06" name="Google Shape;706;p36"/>
                <p:cNvSpPr/>
                <p:nvPr/>
              </p:nvSpPr>
              <p:spPr>
                <a:xfrm>
                  <a:off x="3269025" y="2907375"/>
                  <a:ext cx="1115400" cy="111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6"/>
                <p:cNvSpPr/>
                <p:nvPr/>
              </p:nvSpPr>
              <p:spPr>
                <a:xfrm>
                  <a:off x="4759575" y="1425775"/>
                  <a:ext cx="1115400" cy="111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6"/>
                <p:cNvSpPr/>
                <p:nvPr/>
              </p:nvSpPr>
              <p:spPr>
                <a:xfrm>
                  <a:off x="4759575" y="2907375"/>
                  <a:ext cx="1115400" cy="1115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6"/>
                <p:cNvSpPr/>
                <p:nvPr/>
              </p:nvSpPr>
              <p:spPr>
                <a:xfrm>
                  <a:off x="3269025" y="1425775"/>
                  <a:ext cx="1115400" cy="1115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710" name="Google Shape;71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0425" y="1571763"/>
              <a:ext cx="920225" cy="92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5975" y="1642100"/>
              <a:ext cx="779551" cy="779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36"/>
            <p:cNvPicPr preferRelativeResize="0"/>
            <p:nvPr/>
          </p:nvPicPr>
          <p:blipFill rotWithShape="1">
            <a:blip r:embed="rId5">
              <a:alphaModFix/>
            </a:blip>
            <a:srcRect b="0" l="0" r="67864" t="0"/>
            <a:stretch/>
          </p:blipFill>
          <p:spPr>
            <a:xfrm>
              <a:off x="3327675" y="3112662"/>
              <a:ext cx="836150" cy="813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45663" y="2994375"/>
              <a:ext cx="1049725" cy="1049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"/>
          <p:cNvSpPr txBox="1"/>
          <p:nvPr>
            <p:ph type="title"/>
          </p:nvPr>
        </p:nvSpPr>
        <p:spPr>
          <a:xfrm>
            <a:off x="1243050" y="522375"/>
            <a:ext cx="6200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Архитектура приложения</a:t>
            </a:r>
            <a:endParaRPr/>
          </a:p>
        </p:txBody>
      </p:sp>
      <p:pic>
        <p:nvPicPr>
          <p:cNvPr id="719" name="Google Shape;7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0" y="1040025"/>
            <a:ext cx="8045547" cy="3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f40bf2c42_0_87"/>
          <p:cNvSpPr/>
          <p:nvPr/>
        </p:nvSpPr>
        <p:spPr>
          <a:xfrm>
            <a:off x="0" y="481750"/>
            <a:ext cx="1296900" cy="5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df40bf2c42_0_87"/>
          <p:cNvSpPr txBox="1"/>
          <p:nvPr>
            <p:ph type="title"/>
          </p:nvPr>
        </p:nvSpPr>
        <p:spPr>
          <a:xfrm>
            <a:off x="0" y="530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Блок-схема экспорта / импорта данных</a:t>
            </a:r>
            <a:endParaRPr/>
          </a:p>
        </p:txBody>
      </p:sp>
      <p:pic>
        <p:nvPicPr>
          <p:cNvPr id="726" name="Google Shape;726;gdf40bf2c42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463" y="551300"/>
            <a:ext cx="3937077" cy="43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f40bf2c42_0_26"/>
          <p:cNvSpPr txBox="1"/>
          <p:nvPr>
            <p:ph type="title"/>
          </p:nvPr>
        </p:nvSpPr>
        <p:spPr>
          <a:xfrm>
            <a:off x="2062238" y="0"/>
            <a:ext cx="5115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Диаграмма использования</a:t>
            </a:r>
            <a:endParaRPr/>
          </a:p>
        </p:txBody>
      </p:sp>
      <p:sp>
        <p:nvSpPr>
          <p:cNvPr id="732" name="Google Shape;732;gdf40bf2c42_0_26"/>
          <p:cNvSpPr/>
          <p:nvPr/>
        </p:nvSpPr>
        <p:spPr>
          <a:xfrm>
            <a:off x="0" y="481750"/>
            <a:ext cx="1296900" cy="5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gdf40bf2c42_0_26"/>
          <p:cNvGrpSpPr/>
          <p:nvPr/>
        </p:nvGrpSpPr>
        <p:grpSpPr>
          <a:xfrm>
            <a:off x="572261" y="481739"/>
            <a:ext cx="8095856" cy="4564672"/>
            <a:chOff x="843550" y="830075"/>
            <a:chExt cx="7359200" cy="4149325"/>
          </a:xfrm>
        </p:grpSpPr>
        <p:pic>
          <p:nvPicPr>
            <p:cNvPr id="734" name="Google Shape;734;gdf40bf2c42_0_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3550" y="1218275"/>
              <a:ext cx="7359200" cy="336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Google Shape;735;gdf40bf2c42_0_26"/>
            <p:cNvSpPr/>
            <p:nvPr/>
          </p:nvSpPr>
          <p:spPr>
            <a:xfrm>
              <a:off x="2779150" y="3478200"/>
              <a:ext cx="2401500" cy="1501200"/>
            </a:xfrm>
            <a:prstGeom prst="rect">
              <a:avLst/>
            </a:prstGeom>
            <a:solidFill>
              <a:srgbClr val="FF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gdf40bf2c42_0_26"/>
            <p:cNvSpPr/>
            <p:nvPr/>
          </p:nvSpPr>
          <p:spPr>
            <a:xfrm>
              <a:off x="5180625" y="3147875"/>
              <a:ext cx="2401500" cy="1831500"/>
            </a:xfrm>
            <a:prstGeom prst="rect">
              <a:avLst/>
            </a:prstGeom>
            <a:solidFill>
              <a:srgbClr val="FFD9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df40bf2c42_0_26"/>
            <p:cNvSpPr/>
            <p:nvPr/>
          </p:nvSpPr>
          <p:spPr>
            <a:xfrm>
              <a:off x="843550" y="3186900"/>
              <a:ext cx="1935600" cy="1792500"/>
            </a:xfrm>
            <a:prstGeom prst="rect">
              <a:avLst/>
            </a:prstGeom>
            <a:solidFill>
              <a:srgbClr val="53FF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df40bf2c42_0_26"/>
            <p:cNvSpPr/>
            <p:nvPr/>
          </p:nvSpPr>
          <p:spPr>
            <a:xfrm>
              <a:off x="843550" y="830075"/>
              <a:ext cx="1461300" cy="2138700"/>
            </a:xfrm>
            <a:prstGeom prst="rect">
              <a:avLst/>
            </a:prstGeom>
            <a:solidFill>
              <a:srgbClr val="0500FF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df40bf2c42_0_26"/>
            <p:cNvSpPr/>
            <p:nvPr/>
          </p:nvSpPr>
          <p:spPr>
            <a:xfrm>
              <a:off x="2304850" y="830075"/>
              <a:ext cx="1461300" cy="2138700"/>
            </a:xfrm>
            <a:prstGeom prst="rect">
              <a:avLst/>
            </a:prstGeom>
            <a:solidFill>
              <a:srgbClr val="FF94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df40bf2c42_0_26"/>
            <p:cNvSpPr txBox="1"/>
            <p:nvPr/>
          </p:nvSpPr>
          <p:spPr>
            <a:xfrm>
              <a:off x="867125" y="852300"/>
              <a:ext cx="14376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СКАНЕР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1" name="Google Shape;741;gdf40bf2c42_0_26"/>
            <p:cNvSpPr txBox="1"/>
            <p:nvPr/>
          </p:nvSpPr>
          <p:spPr>
            <a:xfrm>
              <a:off x="2316700" y="852300"/>
              <a:ext cx="14376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ПЛАНЫ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2" name="Google Shape;742;gdf40bf2c42_0_26"/>
            <p:cNvSpPr txBox="1"/>
            <p:nvPr/>
          </p:nvSpPr>
          <p:spPr>
            <a:xfrm>
              <a:off x="843550" y="4579125"/>
              <a:ext cx="19356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КОПИЛКИ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3" name="Google Shape;743;gdf40bf2c42_0_26"/>
            <p:cNvSpPr txBox="1"/>
            <p:nvPr/>
          </p:nvSpPr>
          <p:spPr>
            <a:xfrm>
              <a:off x="2779150" y="4579125"/>
              <a:ext cx="24015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ПАРТНЁРЫ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4" name="Google Shape;744;gdf40bf2c42_0_26"/>
            <p:cNvSpPr txBox="1"/>
            <p:nvPr/>
          </p:nvSpPr>
          <p:spPr>
            <a:xfrm>
              <a:off x="5180625" y="4579125"/>
              <a:ext cx="24015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КАТЕГОРИИ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5" name="Google Shape;745;gdf40bf2c42_0_26"/>
            <p:cNvSpPr/>
            <p:nvPr/>
          </p:nvSpPr>
          <p:spPr>
            <a:xfrm>
              <a:off x="3766275" y="830075"/>
              <a:ext cx="969600" cy="1712100"/>
            </a:xfrm>
            <a:prstGeom prst="rect">
              <a:avLst/>
            </a:prstGeom>
            <a:solidFill>
              <a:srgbClr val="00FFF3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gdf40bf2c42_0_26"/>
            <p:cNvSpPr txBox="1"/>
            <p:nvPr/>
          </p:nvSpPr>
          <p:spPr>
            <a:xfrm>
              <a:off x="3766275" y="852300"/>
              <a:ext cx="9696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ГРУППЫ</a:t>
              </a:r>
              <a:endParaRPr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7" name="Google Shape;747;gdf40bf2c42_0_26"/>
            <p:cNvSpPr/>
            <p:nvPr/>
          </p:nvSpPr>
          <p:spPr>
            <a:xfrm>
              <a:off x="6055100" y="830075"/>
              <a:ext cx="1527300" cy="1890000"/>
            </a:xfrm>
            <a:prstGeom prst="rect">
              <a:avLst/>
            </a:prstGeom>
            <a:solidFill>
              <a:srgbClr val="CF00FF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gdf40bf2c42_0_26"/>
            <p:cNvSpPr txBox="1"/>
            <p:nvPr/>
          </p:nvSpPr>
          <p:spPr>
            <a:xfrm>
              <a:off x="6055100" y="830075"/>
              <a:ext cx="15273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АВТОРИЗАЦИЯ</a:t>
              </a:r>
              <a:endParaRPr b="1" sz="13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749" name="Google Shape;749;gdf40bf2c4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900" y="1534125"/>
            <a:ext cx="1363675" cy="13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ment Newsletter by Slidesgo">
  <a:themeElements>
    <a:clrScheme name="Simple Light">
      <a:dk1>
        <a:srgbClr val="434343"/>
      </a:dk1>
      <a:lt1>
        <a:srgbClr val="FFFFFF"/>
      </a:lt1>
      <a:dk2>
        <a:srgbClr val="57B6FF"/>
      </a:dk2>
      <a:lt2>
        <a:srgbClr val="0D94FB"/>
      </a:lt2>
      <a:accent1>
        <a:srgbClr val="007FE0"/>
      </a:accent1>
      <a:accent2>
        <a:srgbClr val="0069B8"/>
      </a:accent2>
      <a:accent3>
        <a:srgbClr val="FFD966"/>
      </a:accent3>
      <a:accent4>
        <a:srgbClr val="F1C232"/>
      </a:accent4>
      <a:accent5>
        <a:srgbClr val="263238"/>
      </a:accent5>
      <a:accent6>
        <a:srgbClr val="E0E0E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