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252360" y="1752480"/>
            <a:ext cx="8709840" cy="18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ru-RU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Отчет о прохождении производственной практики</a:t>
            </a:r>
            <a:endParaRPr lang="ru-RU" sz="4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ru-RU" sz="27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Семёнова Е. Е.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 algn="just">
              <a:lnSpc>
                <a:spcPct val="100000"/>
              </a:lnSpc>
              <a:spcBef>
                <a:spcPts val="400"/>
              </a:spcBef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Цели производственной практики: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Получение профессиональных умений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Получение опыта профессиональной деятельности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Формирование таких компетенций, как применение методов и инструментов разработки ПО, владение навыками использования различных технологий разработки ПО и др.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прохождении производственной практики передо мной стояла практическая задача: разработка структуры данных для хранения анкет в рамках медицинского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андеррайтинга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41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Введение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 algn="just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ООО «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БиАйВи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»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используется гибкая методология разработки ПО (agile-методы).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Преимущества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lang="ru-RU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Динамическое формирование требований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Минимизация рисков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Уменьшенный объём письменной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документации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5760" indent="-25524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ООО «</a:t>
            </a:r>
            <a:r>
              <a:rPr lang="ru-RU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БиАйВи</a:t>
            </a:r>
            <a:r>
              <a:rPr lang="ru-RU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»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не отказывается от принципа минимизации документации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1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Общая характеристика предприятия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- строго типизированный  объектно-ориентированный язык программирования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Apache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Cayenne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фреймворк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обеспечивающий объектно-реляционное отображение и сервис удаленного доступа к базе данных.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Apache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Maven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фреймворк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для автоматизации сборки проектов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Mercurial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–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кроссплатформенная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распределённая система управления версиями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 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NetBeans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Анализ и описание методов, технологии, инструментария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Формализованное описание индивидуального задания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09600" y="16338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762000" y="1786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000" b="1" i="1" u="sng" dirty="0" smtClean="0"/>
              <a:t>Медицинский </a:t>
            </a:r>
            <a:r>
              <a:rPr lang="ru-RU" sz="2000" b="1" i="1" u="sng" dirty="0" err="1" smtClean="0"/>
              <a:t>андеррайтинг</a:t>
            </a:r>
            <a:r>
              <a:rPr lang="ru-RU" sz="2000" b="1" i="1" u="sng" dirty="0" smtClean="0"/>
              <a:t> </a:t>
            </a:r>
            <a:r>
              <a:rPr lang="ru-RU" sz="2000" dirty="0" smtClean="0"/>
              <a:t>- система оценки состояния здоровья будущего клиента страховой компании, с точки зрения подверженности его рискам заболевания и смерти.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u="sng" dirty="0" smtClean="0"/>
              <a:t>Реализация данного задания состоит из трех этапов: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Создания структуры хранения в базе данных, необходимой для проведения анкетирования;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smtClean="0"/>
              <a:t>Создание структуры в базе данных, необходимой для хранения результатов анкетирования;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smtClean="0"/>
              <a:t>Создание минимального интерфейса для работы со структурами данных.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/>
            <a:r>
              <a:rPr lang="ru-RU" sz="2000" b="1" dirty="0" smtClean="0"/>
              <a:t>1.	</a:t>
            </a:r>
            <a:r>
              <a:rPr lang="x-none" sz="2000" b="1" smtClean="0"/>
              <a:t>Назначение разработки</a:t>
            </a:r>
            <a:endParaRPr lang="ru-RU" sz="2000" b="1" dirty="0" smtClean="0"/>
          </a:p>
          <a:p>
            <a:r>
              <a:rPr lang="ru-RU" sz="2000" dirty="0" smtClean="0"/>
              <a:t>	В рамках настоящей работы требуется разработать систему анкетирования клиентов при проведении медицинского </a:t>
            </a:r>
            <a:r>
              <a:rPr lang="ru-RU" sz="2000" dirty="0" err="1" smtClean="0"/>
              <a:t>андеррайтинга</a:t>
            </a:r>
            <a:r>
              <a:rPr lang="ru-RU" sz="2000" dirty="0" smtClean="0"/>
              <a:t>, на основе которого будет приниматься решение о возможности заключения и условиях договора страхования клиента.</a:t>
            </a:r>
          </a:p>
          <a:p>
            <a:r>
              <a:rPr lang="ru-RU" sz="2000" dirty="0" smtClean="0"/>
              <a:t>	Данное решение является актуальным для страховой компании, желающей упростить для клиента и андеррайтера процесс оценки состояния здоровья. </a:t>
            </a:r>
          </a:p>
          <a:p>
            <a:r>
              <a:rPr lang="ru-RU" sz="2000" dirty="0" smtClean="0"/>
              <a:t>Для клиента банка несомненным плюсом такой системы будет являться полная анонимность на этапе анкетирования.</a:t>
            </a:r>
          </a:p>
          <a:p>
            <a:endParaRPr lang="ru-RU" sz="2000" dirty="0" smtClean="0"/>
          </a:p>
          <a:p>
            <a:pPr marL="457200" indent="-457200"/>
            <a:r>
              <a:rPr lang="ru-RU" sz="2000" b="1" dirty="0" smtClean="0"/>
              <a:t>		</a:t>
            </a:r>
            <a:endParaRPr lang="ru-RU" sz="2000" dirty="0" smtClean="0"/>
          </a:p>
          <a:p>
            <a:pPr marL="457200" indent="-457200"/>
            <a:endParaRPr lang="ru-RU" sz="2000" b="1" dirty="0" smtClean="0"/>
          </a:p>
          <a:p>
            <a:endParaRPr lang="ru-RU" sz="2000" dirty="0"/>
          </a:p>
        </p:txBody>
      </p:sp>
      <p:sp>
        <p:nvSpPr>
          <p:cNvPr id="10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41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Техническое задание</a:t>
            </a:r>
            <a:endParaRPr lang="ru-RU" sz="4100" b="1" spc="-1" dirty="0">
              <a:solidFill>
                <a:srgbClr val="46464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результате были реализованы: </a:t>
            </a:r>
          </a:p>
          <a:p>
            <a:r>
              <a:rPr lang="ru-RU" sz="2000" dirty="0" smtClean="0"/>
              <a:t>1. Создания структуры хранения в базе данных, необходимой для проведения анкетирования;</a:t>
            </a:r>
          </a:p>
          <a:p>
            <a:r>
              <a:rPr lang="ru-RU" sz="2000" dirty="0" smtClean="0"/>
              <a:t>2. Создание структуры в базе данных, необходимой для хранения результатов анкетирования;</a:t>
            </a:r>
          </a:p>
          <a:p>
            <a:r>
              <a:rPr lang="ru-RU" sz="2000" dirty="0" smtClean="0"/>
              <a:t>3. Создание рабочего места андеррайтера, в рамках которого он может просматривать анкеты. Клиент имеет возможность отвечать на вопросы анкеты и отправлять ее на анализ страховой организации.</a:t>
            </a: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rPr>
              <a:t>Результаты</a:t>
            </a:r>
            <a:endParaRPr lang="ru-RU" spc="-1" dirty="0">
              <a:solidFill>
                <a:srgbClr val="464646"/>
              </a:solidFill>
              <a:uFill>
                <a:solidFill>
                  <a:srgbClr val="FFFFFF"/>
                </a:solidFill>
              </a:u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 algn="just"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В процессе прохождения производственной практики я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получила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некоторые профессиональные умения и опыт профессиональной деятельности, необходимые для решения производственных задач.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100" b="1" spc="-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</TotalTime>
  <Words>234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Слайд 1</vt:lpstr>
      <vt:lpstr>Слайд 2</vt:lpstr>
      <vt:lpstr>Слайд 3</vt:lpstr>
      <vt:lpstr>Слайд 4</vt:lpstr>
      <vt:lpstr>Слайд 5</vt:lpstr>
      <vt:lpstr>Слайд 6</vt:lpstr>
      <vt:lpstr>Результаты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прохождении практики</dc:title>
  <dc:creator>Petr</dc:creator>
  <cp:lastModifiedBy>Elena</cp:lastModifiedBy>
  <cp:revision>53</cp:revision>
  <dcterms:created xsi:type="dcterms:W3CDTF">2016-11-05T19:39:29Z</dcterms:created>
  <dcterms:modified xsi:type="dcterms:W3CDTF">2018-07-23T16:37:08Z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